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831" r:id="rId2"/>
    <p:sldMasterId id="2147483843" r:id="rId3"/>
    <p:sldMasterId id="2147484085" r:id="rId4"/>
  </p:sldMasterIdLst>
  <p:notesMasterIdLst>
    <p:notesMasterId r:id="rId17"/>
  </p:notesMasterIdLst>
  <p:handoutMasterIdLst>
    <p:handoutMasterId r:id="rId18"/>
  </p:handoutMasterIdLst>
  <p:sldIdLst>
    <p:sldId id="447" r:id="rId5"/>
    <p:sldId id="455" r:id="rId6"/>
    <p:sldId id="479" r:id="rId7"/>
    <p:sldId id="487" r:id="rId8"/>
    <p:sldId id="483" r:id="rId9"/>
    <p:sldId id="477" r:id="rId10"/>
    <p:sldId id="485" r:id="rId11"/>
    <p:sldId id="486" r:id="rId12"/>
    <p:sldId id="481" r:id="rId13"/>
    <p:sldId id="482" r:id="rId14"/>
    <p:sldId id="484" r:id="rId15"/>
    <p:sldId id="475" r:id="rId16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Arial" pitchFamily="34" charset="0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E38B"/>
    <a:srgbClr val="8DFD98"/>
    <a:srgbClr val="800080"/>
    <a:srgbClr val="3E12E0"/>
    <a:srgbClr val="BEF6FE"/>
    <a:srgbClr val="4E2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9" autoAdjust="0"/>
    <p:restoredTop sz="92185" autoAdjust="0"/>
  </p:normalViewPr>
  <p:slideViewPr>
    <p:cSldViewPr>
      <p:cViewPr>
        <p:scale>
          <a:sx n="66" d="100"/>
          <a:sy n="66" d="100"/>
        </p:scale>
        <p:origin x="-2934" y="-10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220" y="-90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61FD7-1921-47DC-A909-4EC911BAC929}" type="datetimeFigureOut">
              <a:rPr lang="en-US" smtClean="0"/>
              <a:t>26/05/2015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85B4C-7609-4012-9C1F-C7D91E46C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829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l">
              <a:defRPr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l">
              <a:defRPr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r">
              <a:defRPr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3421D0D-49C5-4564-A96D-74BF624B1B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281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CD70083-9714-4F31-A670-0A0EF46C9620}" type="slidenum">
              <a:rPr lang="en-GB" altLang="en-US" b="0" smtClean="0">
                <a:latin typeface="Arial" pitchFamily="34" charset="0"/>
              </a:rPr>
              <a:pPr algn="r" eaLnBrk="1" hangingPunct="1">
                <a:defRPr/>
              </a:pPr>
              <a:t>1</a:t>
            </a:fld>
            <a:endParaRPr lang="en-GB" altLang="en-US" b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9163" eaLnBrk="1" hangingPunct="1"/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701A003-2EF4-460D-92AA-3F2AAD0C3CE6}" type="slidenum">
              <a:rPr lang="en-GB" altLang="en-US" smtClean="0">
                <a:ea typeface="ヒラギノ角ゴ Pro W3"/>
                <a:cs typeface="ヒラギノ角ゴ Pro W3"/>
              </a:rPr>
              <a:pPr eaLnBrk="1" hangingPunct="1">
                <a:spcBef>
                  <a:spcPct val="0"/>
                </a:spcBef>
              </a:pPr>
              <a:t>2</a:t>
            </a:fld>
            <a:endParaRPr lang="en-GB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9163" eaLnBrk="1" hangingPunct="1"/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701A003-2EF4-460D-92AA-3F2AAD0C3CE6}" type="slidenum">
              <a:rPr lang="en-GB" altLang="en-US" smtClean="0">
                <a:ea typeface="ヒラギノ角ゴ Pro W3"/>
                <a:cs typeface="ヒラギノ角ゴ Pro W3"/>
              </a:rPr>
              <a:pPr eaLnBrk="1" hangingPunct="1">
                <a:spcBef>
                  <a:spcPct val="0"/>
                </a:spcBef>
              </a:pPr>
              <a:t>5</a:t>
            </a:fld>
            <a:endParaRPr lang="en-GB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9163" eaLnBrk="1" hangingPunct="1"/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701A003-2EF4-460D-92AA-3F2AAD0C3CE6}" type="slidenum">
              <a:rPr lang="en-GB" altLang="en-US" smtClean="0">
                <a:ea typeface="ヒラギノ角ゴ Pro W3"/>
                <a:cs typeface="ヒラギノ角ゴ Pro W3"/>
              </a:rPr>
              <a:pPr eaLnBrk="1" hangingPunct="1">
                <a:spcBef>
                  <a:spcPct val="0"/>
                </a:spcBef>
              </a:pPr>
              <a:t>6</a:t>
            </a:fld>
            <a:endParaRPr lang="en-GB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1pPr>
            <a:lvl2pPr marL="741761" indent="-285293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2pPr>
            <a:lvl3pPr marL="1141171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3pPr>
            <a:lvl4pPr marL="1597640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4pPr>
            <a:lvl5pPr marL="2054108" indent="-228234" eaLnBrk="0" hangingPunct="0"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5pPr>
            <a:lvl6pPr marL="2510577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6pPr>
            <a:lvl7pPr marL="2967045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7pPr>
            <a:lvl8pPr marL="3423514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8pPr>
            <a:lvl9pPr marL="3879982" indent="-228234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1157" algn="l"/>
                <a:tab pos="1443899" algn="l"/>
                <a:tab pos="2166641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9pPr>
          </a:lstStyle>
          <a:p>
            <a:pPr eaLnBrk="1" hangingPunct="1"/>
            <a:fld id="{7C8F0A2F-E2D4-4DD7-A391-F21453A36D27}" type="slidenum">
              <a:rPr lang="en-GB" sz="2400" b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eaLnBrk="1" hangingPunct="1"/>
              <a:t>12</a:t>
            </a:fld>
            <a:endParaRPr lang="en-GB" sz="2400" b="1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0938" cy="3721100"/>
          </a:xfrm>
          <a:solidFill>
            <a:srgbClr val="FFFFFF"/>
          </a:solidFill>
          <a:ln/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1" y="4714875"/>
            <a:ext cx="5437187" cy="4468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F8415-B909-425F-A1F9-2FDC13A2BD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2953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03856-78C5-4334-916F-BC28FA7962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2840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-133350"/>
            <a:ext cx="2286000" cy="6221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-133350"/>
            <a:ext cx="6705600" cy="6221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57332-B5D2-43AF-B603-624BDC557D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129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3350"/>
            <a:ext cx="91440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1413" y="1592263"/>
            <a:ext cx="6400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3" y="3916363"/>
            <a:ext cx="6400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64F50-9C1C-431C-8A66-A9271CFC94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8677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3350"/>
            <a:ext cx="91440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1413" y="1592263"/>
            <a:ext cx="6400800" cy="4495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E4929-7494-422D-BEFA-BF9AABD152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4463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17C44-384E-4325-8BEE-6F24961586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499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CAD0A-3FF8-4B3A-A5BF-CAACCC5DBF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690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4536E-F6D9-411B-9894-222284B902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465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55D6F-1F85-4883-BD07-97D8EAB7B2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759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09D62-38F5-4556-B72C-53BB2FCE89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410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CAF57-D20F-4464-9FA9-65A86B361E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20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F7D4A-E6CC-45A6-94EA-E3C918E2FF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29996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EC4E3-8E71-4C15-939E-7407480A64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964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8A763-DA9F-4376-9A6C-561608BAD9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660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EDF7E-94F6-4957-815B-89605E0BE6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3882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FE115-16C9-4ED3-8651-DCAC818DCC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3586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A0F9-6EE7-42ED-B0CE-32740365B7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3470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D8A7DC8D-62DC-485C-A243-3F34AC2F90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4569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88BE1320-F8B5-43FA-9C44-8BE687F2A0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3133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96232E5-D2C3-4FF5-A195-A40E0B192B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5747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C0EBA884-53A6-403B-996D-5D0E1D1114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2033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66A1A12-5637-473E-95DD-DAE0A388D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77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EA919-171C-4E76-9234-4E1253E48B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745475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40835247-8B5C-415B-A68E-71F14B464C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2379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9C89DE4F-3079-48D3-85E4-0674E5AE15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1832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F3EAD6B-0A5F-485D-B0EB-B2E5CF950B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7926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6D8645F0-C02F-4F94-A562-9B24A49453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7231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D2F001AB-664C-4469-BAAE-A0DD4E7B30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6929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67A9A205-8F07-4326-AB60-4E48654549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2672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45E9C-8324-49FB-A8AF-66E7BAE6725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8162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D5408-624C-44F3-87A2-481FE19D54B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3037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1A8E7-3690-4912-A60E-528C76C8F8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846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2F88-9992-4D76-88D7-65CAADD42F1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833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3" y="1592263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8013" y="1592263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36674-1953-4CBE-8EB9-F2AC3475F1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04592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7E719-0CE6-4B20-B798-6434ACBC4F0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077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05445-249E-4590-A9E2-E104ECAAA8A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861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BAC63-ECA0-41CC-9D03-0E6C43B8F38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467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B9587-1FF8-4484-B3A8-851E639A618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826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A0B5C-A951-4A7F-88C4-F38DCB482F5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6646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B80AC-0DCB-437D-BDE8-6B4F8879ADE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126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4A72E-2E5C-4CBB-80CA-CB41ED5651B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096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84D87-8B9C-42F5-993E-712D536781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27956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F88B8-C60C-4A08-8B86-F905DD99D1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1866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62F9B-89C3-46D3-811C-D1B1467F7E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05922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D933B-BEDF-4B26-99D4-BAC564772E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2900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7076B-6B40-43D6-9167-1ABEAD0342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91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-44450"/>
            <a:ext cx="9144000" cy="69024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0F5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fr-FR" altLang="en-US" smtClean="0">
              <a:ea typeface="+mn-ea"/>
              <a:cs typeface="+mn-cs"/>
            </a:endParaRPr>
          </a:p>
        </p:txBody>
      </p:sp>
      <p:sp>
        <p:nvSpPr>
          <p:cNvPr id="2051" name="Rectangle 3"/>
          <p:cNvSpPr>
            <a:spLocks noChangeArrowheads="1"/>
          </p:cNvSpPr>
          <p:nvPr userDrawn="1"/>
        </p:nvSpPr>
        <p:spPr bwMode="auto">
          <a:xfrm>
            <a:off x="179388" y="887413"/>
            <a:ext cx="8785225" cy="5761037"/>
          </a:xfrm>
          <a:prstGeom prst="rect">
            <a:avLst/>
          </a:prstGeom>
          <a:gradFill rotWithShape="1">
            <a:gsLst>
              <a:gs pos="0">
                <a:srgbClr val="F0F5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fr-FR" altLang="en-US" smtClean="0">
              <a:ea typeface="+mn-ea"/>
              <a:cs typeface="+mn-cs"/>
            </a:endParaRPr>
          </a:p>
        </p:txBody>
      </p:sp>
      <p:sp>
        <p:nvSpPr>
          <p:cNvPr id="2052" name="Rectangle 4"/>
          <p:cNvSpPr>
            <a:spLocks noChangeArrowheads="1"/>
          </p:cNvSpPr>
          <p:nvPr userDrawn="1"/>
        </p:nvSpPr>
        <p:spPr bwMode="auto">
          <a:xfrm>
            <a:off x="3743325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fr-FR" altLang="en-US" smtClean="0">
              <a:ea typeface="+mn-ea"/>
              <a:cs typeface="+mn-cs"/>
            </a:endParaRPr>
          </a:p>
        </p:txBody>
      </p:sp>
      <p:sp>
        <p:nvSpPr>
          <p:cNvPr id="1029" name="Line 5"/>
          <p:cNvSpPr>
            <a:spLocks noChangeShapeType="1"/>
          </p:cNvSpPr>
          <p:nvPr userDrawn="1"/>
        </p:nvSpPr>
        <p:spPr bwMode="auto">
          <a:xfrm>
            <a:off x="180975" y="882650"/>
            <a:ext cx="8782050" cy="0"/>
          </a:xfrm>
          <a:prstGeom prst="line">
            <a:avLst/>
          </a:prstGeom>
          <a:noFill/>
          <a:ln w="12700">
            <a:solidFill>
              <a:srgbClr val="3C4B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 userDrawn="1"/>
        </p:nvSpPr>
        <p:spPr bwMode="auto">
          <a:xfrm>
            <a:off x="177800" y="6664325"/>
            <a:ext cx="8785225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-133350"/>
            <a:ext cx="9144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1413" y="1592263"/>
            <a:ext cx="6400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pic>
        <p:nvPicPr>
          <p:cNvPr id="1033" name="Picture 9" descr="Jaspers_Logo 2"/>
          <p:cNvPicPr>
            <a:picLocks noChangeAspect="1" noChangeArrowheads="1"/>
          </p:cNvPicPr>
          <p:nvPr/>
        </p:nvPicPr>
        <p:blipFill>
          <a:blip r:embed="rId15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5" y="115888"/>
            <a:ext cx="1284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Rectangle 10"/>
          <p:cNvSpPr>
            <a:spLocks noChangeArrowheads="1"/>
          </p:cNvSpPr>
          <p:nvPr userDrawn="1"/>
        </p:nvSpPr>
        <p:spPr bwMode="auto">
          <a:xfrm>
            <a:off x="3743325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fr-FR" altLang="en-US" smtClean="0">
              <a:ea typeface="+mn-ea"/>
              <a:cs typeface="+mn-cs"/>
            </a:endParaRPr>
          </a:p>
        </p:txBody>
      </p:sp>
      <p:sp>
        <p:nvSpPr>
          <p:cNvPr id="2059" name="Rectangle 11"/>
          <p:cNvSpPr>
            <a:spLocks noChangeArrowheads="1"/>
          </p:cNvSpPr>
          <p:nvPr userDrawn="1"/>
        </p:nvSpPr>
        <p:spPr bwMode="auto">
          <a:xfrm>
            <a:off x="0" y="6648450"/>
            <a:ext cx="9144000" cy="209550"/>
          </a:xfrm>
          <a:prstGeom prst="rect">
            <a:avLst/>
          </a:prstGeom>
          <a:solidFill>
            <a:srgbClr val="3C4B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fr-FR" altLang="en-US" smtClean="0">
              <a:ea typeface="+mn-ea"/>
              <a:cs typeface="+mn-cs"/>
            </a:endParaRP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6625" y="6657975"/>
            <a:ext cx="19050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>
                <a:solidFill>
                  <a:schemeClr val="bg1"/>
                </a:solidFill>
                <a:latin typeface="Verdana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8691DB7F-5081-4560-9001-D90A20AC35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  <p:sldLayoutId id="2147484061" r:id="rId12"/>
    <p:sldLayoutId id="2147484062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6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2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§"/>
        <a:defRPr sz="2000">
          <a:solidFill>
            <a:srgbClr val="333399"/>
          </a:solidFill>
          <a:latin typeface="Verdan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fld id="{76073D41-D0C1-46FA-A1CD-9379BA8DE4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7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D3AD3AA-B494-4682-86B4-0A41E8F84B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 b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 b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269EB41-C2A2-4B22-B6E6-CC27C382EA3A}" type="slidenum">
              <a:rPr lang="en-GB" b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>
                <a:defRPr/>
              </a:pPr>
              <a:t>‹#›</a:t>
            </a:fld>
            <a:endParaRPr lang="en-GB" b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5530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mailto:m.marra@eib.org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://www.jaspers-europa-info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53"/>
          <p:cNvSpPr txBox="1">
            <a:spLocks noChangeArrowheads="1"/>
          </p:cNvSpPr>
          <p:nvPr/>
        </p:nvSpPr>
        <p:spPr bwMode="auto">
          <a:xfrm>
            <a:off x="416719" y="4567674"/>
            <a:ext cx="83518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ts val="200"/>
              </a:spcBef>
              <a:buFontTx/>
              <a:buNone/>
            </a:pPr>
            <a:r>
              <a:rPr lang="fr-CH" altLang="en-US" sz="2000" b="0" dirty="0" err="1" smtClean="0">
                <a:solidFill>
                  <a:srgbClr val="3C4B87"/>
                </a:solidFill>
              </a:rPr>
              <a:t>Pawe</a:t>
            </a:r>
            <a:r>
              <a:rPr lang="pl-PL" altLang="en-US" sz="2000" b="0" dirty="0" smtClean="0">
                <a:solidFill>
                  <a:srgbClr val="3C4B87"/>
                </a:solidFill>
              </a:rPr>
              <a:t>ł Malinowski</a:t>
            </a:r>
            <a:r>
              <a:rPr lang="fr-CH" altLang="en-US" sz="2000" b="0" dirty="0" smtClean="0">
                <a:solidFill>
                  <a:srgbClr val="3C4B87"/>
                </a:solidFill>
              </a:rPr>
              <a:t>, </a:t>
            </a:r>
            <a:r>
              <a:rPr lang="pl-PL" altLang="en-US" sz="2000" b="0" dirty="0" smtClean="0">
                <a:solidFill>
                  <a:srgbClr val="3C4B87"/>
                </a:solidFill>
              </a:rPr>
              <a:t>Transport </a:t>
            </a:r>
            <a:r>
              <a:rPr lang="pl-PL" altLang="en-US" sz="2000" b="0" dirty="0" err="1">
                <a:solidFill>
                  <a:srgbClr val="3C4B87"/>
                </a:solidFill>
              </a:rPr>
              <a:t>S</a:t>
            </a:r>
            <a:r>
              <a:rPr lang="pl-PL" altLang="en-US" sz="2000" b="0" dirty="0" err="1" smtClean="0">
                <a:solidFill>
                  <a:srgbClr val="3C4B87"/>
                </a:solidFill>
              </a:rPr>
              <a:t>ector</a:t>
            </a:r>
            <a:r>
              <a:rPr lang="pl-PL" altLang="en-US" sz="2000" b="0" dirty="0" smtClean="0">
                <a:solidFill>
                  <a:srgbClr val="3C4B87"/>
                </a:solidFill>
              </a:rPr>
              <a:t> </a:t>
            </a:r>
            <a:r>
              <a:rPr lang="pl-PL" altLang="en-US" sz="2000" b="0" dirty="0" err="1">
                <a:solidFill>
                  <a:srgbClr val="3C4B87"/>
                </a:solidFill>
              </a:rPr>
              <a:t>S</a:t>
            </a:r>
            <a:r>
              <a:rPr lang="pl-PL" altLang="en-US" sz="2000" b="0" dirty="0" err="1" smtClean="0">
                <a:solidFill>
                  <a:srgbClr val="3C4B87"/>
                </a:solidFill>
              </a:rPr>
              <a:t>pecialist</a:t>
            </a:r>
            <a:r>
              <a:rPr lang="pl-PL" altLang="en-US" sz="2000" b="0" dirty="0" smtClean="0">
                <a:solidFill>
                  <a:srgbClr val="3C4B87"/>
                </a:solidFill>
              </a:rPr>
              <a:t/>
            </a:r>
            <a:br>
              <a:rPr lang="pl-PL" altLang="en-US" sz="2000" b="0" dirty="0" smtClean="0">
                <a:solidFill>
                  <a:srgbClr val="3C4B87"/>
                </a:solidFill>
              </a:rPr>
            </a:br>
            <a:r>
              <a:rPr lang="fr-CH" altLang="en-US" sz="2000" b="0" dirty="0" smtClean="0">
                <a:solidFill>
                  <a:srgbClr val="3C4B87"/>
                </a:solidFill>
              </a:rPr>
              <a:t>JASPERS</a:t>
            </a:r>
            <a:endParaRPr lang="fr-CH" altLang="en-US" sz="2000" b="0" dirty="0">
              <a:solidFill>
                <a:srgbClr val="3C4B87"/>
              </a:solidFill>
            </a:endParaRPr>
          </a:p>
        </p:txBody>
      </p:sp>
      <p:sp>
        <p:nvSpPr>
          <p:cNvPr id="6" name="Title 5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1844825"/>
            <a:ext cx="77724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3200" kern="0" dirty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  <a:t>JASPERS Networking Platform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700" dirty="0" smtClean="0">
                <a:solidFill>
                  <a:srgbClr val="A50021"/>
                </a:solidFill>
                <a:latin typeface="Arial" charset="0"/>
                <a:ea typeface="ヒラギノ角ゴ Pro W3" pitchFamily="1" charset="-128"/>
              </a:rPr>
              <a:t>Public Service Contracts in Land Transport</a:t>
            </a:r>
            <a:endParaRPr lang="en-US" sz="1050" b="1" dirty="0" smtClean="0">
              <a:latin typeface="Arial" pitchFamily="34" charset="0"/>
            </a:endParaRPr>
          </a:p>
          <a:p>
            <a:pPr algn="ctr" fontAlgn="auto">
              <a:spcBef>
                <a:spcPts val="100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pl-PL" sz="2800" dirty="0" smtClean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  <a:t>JASPERS</a:t>
            </a:r>
            <a:r>
              <a:rPr lang="en-US" sz="2800" dirty="0" smtClean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  <a:t> activities and experience</a:t>
            </a:r>
            <a:r>
              <a:rPr lang="pl-PL" sz="2800" dirty="0" smtClean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  <a:t> </a:t>
            </a:r>
            <a:br>
              <a:rPr lang="pl-PL" sz="2800" dirty="0" smtClean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</a:br>
            <a:r>
              <a:rPr lang="pl-PL" sz="2800" dirty="0" smtClean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  <a:t>from the </a:t>
            </a:r>
            <a:r>
              <a:rPr lang="pl-PL" sz="2800" dirty="0" err="1" smtClean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  <a:t>programming</a:t>
            </a:r>
            <a:r>
              <a:rPr lang="pl-PL" sz="2800" dirty="0" smtClean="0">
                <a:solidFill>
                  <a:srgbClr val="333399"/>
                </a:solidFill>
                <a:latin typeface="Arial" pitchFamily="34" charset="0"/>
                <a:ea typeface="ヒラギノ角ゴ Pro W3" pitchFamily="1" charset="-128"/>
              </a:rPr>
              <a:t> period 2007-2013</a:t>
            </a:r>
            <a:endParaRPr lang="en-US" sz="2800" dirty="0">
              <a:solidFill>
                <a:srgbClr val="333399"/>
              </a:solidFill>
              <a:latin typeface="Arial" pitchFamily="34" charset="0"/>
              <a:ea typeface="ヒラギノ角ゴ Pro W3" pitchFamily="1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65" y="5373216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US" sz="2200" b="0" dirty="0">
              <a:solidFill>
                <a:srgbClr val="3C4B87"/>
              </a:solidFill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800" b="0" dirty="0">
                <a:solidFill>
                  <a:srgbClr val="333399"/>
                </a:solidFill>
                <a:latin typeface="+mn-lt"/>
              </a:rPr>
              <a:t>Brussels, 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</a:rPr>
              <a:t>2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</a:rPr>
              <a:t>7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</a:rPr>
              <a:t> 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</a:rPr>
              <a:t>May 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</a:rPr>
              <a:t>2015 </a:t>
            </a:r>
            <a:endParaRPr lang="en-US" sz="1800" b="0" dirty="0">
              <a:solidFill>
                <a:srgbClr val="33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BED52-A6D5-4A26-AE0A-6A0F3EBA393D}" type="slidenum">
              <a:rPr lang="en-GB"/>
              <a:pPr/>
              <a:t>10</a:t>
            </a:fld>
            <a:endParaRPr lang="en-GB"/>
          </a:p>
        </p:txBody>
      </p:sp>
      <p:sp>
        <p:nvSpPr>
          <p:cNvPr id="241602" name="Text Box 962"/>
          <p:cNvSpPr txBox="1">
            <a:spLocks noChangeArrowheads="1"/>
          </p:cNvSpPr>
          <p:nvPr/>
        </p:nvSpPr>
        <p:spPr bwMode="auto">
          <a:xfrm>
            <a:off x="241300" y="241300"/>
            <a:ext cx="75565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32064" y="1226832"/>
            <a:ext cx="8610600" cy="544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20000" lvl="1" indent="-285750" eaLnBrk="0" hangingPunct="0">
              <a:spcBef>
                <a:spcPts val="18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Implementation of the EU funded project is an excellent opportunity to re-design and improve institutional and contractual relationships between Transport Authority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and Operator (</a:t>
            </a:r>
            <a:r>
              <a:rPr lang="en-US" alt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more transparent and balanced</a:t>
            </a:r>
            <a:r>
              <a:rPr lang="en-US" alt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) as well </a:t>
            </a:r>
            <a:r>
              <a:rPr lang="en-US" alt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as </a:t>
            </a:r>
            <a:r>
              <a:rPr lang="en-US" alt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the </a:t>
            </a:r>
            <a:r>
              <a:rPr lang="en-US" alt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development of appropriate structures within the competent </a:t>
            </a:r>
            <a:r>
              <a:rPr lang="en-US" alt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authorities.</a:t>
            </a:r>
            <a:endParaRPr lang="en-US" altLang="en-US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We notice an increasing awareness of the role and importance of the PSC in the implementation of the EU-funded projects among 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transport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uthorities.</a:t>
            </a:r>
          </a:p>
          <a:p>
            <a:pPr marL="720000" lvl="1" indent="-285750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While there are differences in the progress made by the countries in the implementation of Regulation 1370/2007 into national law and contractual practice the new Member States generally have gradually gained experience in establishing service contracts compliant with Regulation 1370/2007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.</a:t>
            </a:r>
            <a:endParaRPr lang="en-GB" sz="1800" b="0" dirty="0" smtClean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2064" y="99"/>
            <a:ext cx="78851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400" b="0" kern="0" dirty="0" smtClean="0"/>
              <a:t>Some lessons learned and observations (1)</a:t>
            </a:r>
            <a:endParaRPr lang="en-US" altLang="en-US" sz="2400" b="0" kern="0" dirty="0"/>
          </a:p>
        </p:txBody>
      </p:sp>
    </p:spTree>
    <p:extLst>
      <p:ext uri="{BB962C8B-B14F-4D97-AF65-F5344CB8AC3E}">
        <p14:creationId xmlns:p14="http://schemas.microsoft.com/office/powerpoint/2010/main" val="247865913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BED52-A6D5-4A26-AE0A-6A0F3EBA393D}" type="slidenum">
              <a:rPr lang="en-GB"/>
              <a:pPr/>
              <a:t>11</a:t>
            </a:fld>
            <a:endParaRPr lang="en-GB"/>
          </a:p>
        </p:txBody>
      </p:sp>
      <p:sp>
        <p:nvSpPr>
          <p:cNvPr id="241602" name="Text Box 962"/>
          <p:cNvSpPr txBox="1">
            <a:spLocks noChangeArrowheads="1"/>
          </p:cNvSpPr>
          <p:nvPr/>
        </p:nvSpPr>
        <p:spPr bwMode="auto">
          <a:xfrm>
            <a:off x="241300" y="241300"/>
            <a:ext cx="75565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32064" y="967512"/>
            <a:ext cx="8610600" cy="544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20000" lvl="1" indent="-285750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en-GB" sz="1800" b="0" dirty="0" smtClean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Many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Transport Authorities do not have yet sufficient expertise to manage PSCs. It is advantageous to the quality of transport service if Transport Authority has a leading role in the PSC development.</a:t>
            </a:r>
          </a:p>
          <a:p>
            <a:pPr marL="720000" lvl="1" indent="-285750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There is no one-fit-to-all format and content of the public service contract. PSC templates are helpful, but each case requires specific approach acceptable for Transport Authority and Operator</a:t>
            </a:r>
          </a:p>
          <a:p>
            <a:pPr marL="720000" lvl="1" indent="-285750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Both,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ransport Authority and Operators have to be involved in discussion on the EU-project implementation and required changes to the PSC.</a:t>
            </a:r>
          </a:p>
          <a:p>
            <a:pPr marL="720000" lvl="1" indent="-285750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en-GB" sz="1800" b="0" dirty="0" smtClean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en-GB" sz="1800" b="0" dirty="0" smtClean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en-GB" sz="1800" b="0" dirty="0" smtClean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en-US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2064" y="99"/>
            <a:ext cx="78851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400" b="0" kern="0" dirty="0"/>
              <a:t>Some lessons learned and observations </a:t>
            </a:r>
            <a:r>
              <a:rPr lang="en-US" altLang="en-US" sz="2400" b="0" kern="0" dirty="0" smtClean="0"/>
              <a:t>(2)</a:t>
            </a:r>
            <a:endParaRPr lang="en-US" altLang="en-US" sz="2400" b="0" kern="0" dirty="0"/>
          </a:p>
        </p:txBody>
      </p:sp>
    </p:spTree>
    <p:extLst>
      <p:ext uri="{BB962C8B-B14F-4D97-AF65-F5344CB8AC3E}">
        <p14:creationId xmlns:p14="http://schemas.microsoft.com/office/powerpoint/2010/main" val="371694710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0" y="1836738"/>
            <a:ext cx="8524875" cy="432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marL="342900" indent="-342900" algn="ctr">
              <a:buFont typeface="Wingdings" pitchFamily="2" charset="2"/>
              <a:buNone/>
              <a:defRPr/>
            </a:pPr>
            <a:endParaRPr lang="en-GB" sz="18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800" b="0" u="sng" dirty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For info or further </a:t>
            </a:r>
            <a:r>
              <a:rPr lang="en-GB" sz="1800" b="0" u="sng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questions on this presentation, </a:t>
            </a:r>
            <a:r>
              <a:rPr lang="en-GB" sz="1800" b="0" u="sng" dirty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please contact:</a:t>
            </a: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US" sz="18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US" sz="14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endParaRPr lang="en-GB" sz="1400" b="0" u="sng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pl-PL" sz="20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Paweł Malinowski</a:t>
            </a:r>
            <a:endParaRPr lang="en-GB" sz="2000" b="0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en-GB" sz="1800" b="0" dirty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JASPERS </a:t>
            </a:r>
            <a:r>
              <a:rPr lang="pl-PL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Transport </a:t>
            </a:r>
            <a:r>
              <a:rPr lang="pl-PL" sz="1800" b="0" dirty="0" err="1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S</a:t>
            </a:r>
            <a:r>
              <a:rPr lang="pl-PL" sz="1800" b="0" dirty="0" err="1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ector</a:t>
            </a:r>
            <a:r>
              <a:rPr lang="pl-PL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 </a:t>
            </a:r>
            <a:r>
              <a:rPr lang="pl-PL" sz="1800" b="0" dirty="0" err="1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S</a:t>
            </a:r>
            <a:r>
              <a:rPr lang="pl-PL" sz="1800" b="0" dirty="0" err="1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pecialist</a:t>
            </a:r>
            <a:endParaRPr lang="en-GB" sz="1800" b="0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pl-PL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Tel.</a:t>
            </a:r>
            <a:r>
              <a:rPr lang="en-GB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: +</a:t>
            </a:r>
            <a:r>
              <a:rPr lang="pl-PL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32 271 241 75</a:t>
            </a:r>
            <a:endParaRPr lang="en-GB" sz="1800" b="0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marL="342900" indent="-342900" algn="ctr">
              <a:buFont typeface="Wingdings" pitchFamily="2" charset="2"/>
              <a:buNone/>
              <a:defRPr/>
            </a:pPr>
            <a:r>
              <a:rPr lang="pl-PL" sz="1800" b="0" dirty="0" err="1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  <a:hlinkClick r:id="rId3"/>
              </a:rPr>
              <a:t>p.malinowski</a:t>
            </a:r>
            <a:r>
              <a:rPr lang="en-GB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  <a:hlinkClick r:id="rId3"/>
              </a:rPr>
              <a:t>@eib.org</a:t>
            </a:r>
            <a:r>
              <a:rPr lang="en-GB" sz="1800" b="0" dirty="0" smtClean="0">
                <a:solidFill>
                  <a:srgbClr val="333399"/>
                </a:solidFill>
                <a:latin typeface="Arial" charset="0"/>
                <a:ea typeface="+mn-ea"/>
                <a:cs typeface="Times New Roman" pitchFamily="16" charset="0"/>
              </a:rPr>
              <a:t> </a:t>
            </a:r>
            <a:endParaRPr lang="en-GB" sz="1800" b="0" dirty="0">
              <a:solidFill>
                <a:srgbClr val="333399"/>
              </a:solidFill>
              <a:latin typeface="Arial" charset="0"/>
              <a:ea typeface="+mn-ea"/>
              <a:cs typeface="Times New Roman" pitchFamily="16" charset="0"/>
            </a:endParaRPr>
          </a:p>
          <a:p>
            <a:pPr algn="ctr">
              <a:spcBef>
                <a:spcPts val="18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000" b="0" dirty="0">
                <a:solidFill>
                  <a:srgbClr val="003399"/>
                </a:solidFill>
                <a:latin typeface="Tahoma" pitchFamily="34" charset="0"/>
                <a:ea typeface="ヒラギノ角ゴ Pro W3" pitchFamily="1" charset="-128"/>
                <a:cs typeface="Tahoma" pitchFamily="34" charset="0"/>
                <a:hlinkClick r:id="rId4"/>
              </a:rPr>
              <a:t>www.jaspersnetwork.org</a:t>
            </a:r>
          </a:p>
          <a:p>
            <a:pPr algn="ctr">
              <a:spcBef>
                <a:spcPct val="5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b="0" dirty="0">
                <a:solidFill>
                  <a:srgbClr val="003399"/>
                </a:solidFill>
                <a:latin typeface="Tahoma" pitchFamily="34" charset="0"/>
                <a:ea typeface="ヒラギノ角ゴ Pro W3" pitchFamily="1" charset="-128"/>
                <a:cs typeface="Tahoma" pitchFamily="34" charset="0"/>
                <a:hlinkClick r:id="rId4"/>
              </a:rPr>
              <a:t>jaspersnetwork@eib.org</a:t>
            </a:r>
            <a:endParaRPr lang="en-GB" sz="2000" b="0" dirty="0">
              <a:solidFill>
                <a:srgbClr val="003399"/>
              </a:solidFill>
              <a:latin typeface="Tahoma" pitchFamily="34" charset="0"/>
              <a:ea typeface="ヒラギノ角ゴ Pro W3" pitchFamily="1" charset="-128"/>
              <a:cs typeface="Tahoma" pitchFamily="34" charset="0"/>
              <a:hlinkClick r:id="rId4"/>
            </a:endParaRPr>
          </a:p>
          <a:p>
            <a:pPr>
              <a:spcBef>
                <a:spcPct val="50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3600" b="0" dirty="0">
              <a:solidFill>
                <a:srgbClr val="E4005C"/>
              </a:solidFill>
              <a:latin typeface="Tahoma" pitchFamily="34" charset="0"/>
              <a:ea typeface="ヒラギノ角ゴ Pro W3" pitchFamily="1" charset="-128"/>
              <a:cs typeface="Tahoma" pitchFamily="34" charset="0"/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05600"/>
            <a:ext cx="9182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75438"/>
            <a:ext cx="91440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91440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3" y="5664200"/>
            <a:ext cx="2160587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7239000" y="6677025"/>
            <a:ext cx="1905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333399"/>
                </a:solidFill>
                <a:latin typeface="Arial" charset="0"/>
                <a:cs typeface="Times New Roman" pitchFamily="16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fld id="{92A697B6-65D4-491C-A7FB-5F2451AF7495}" type="slidenum">
              <a:rPr lang="en-GB" sz="900" b="0">
                <a:solidFill>
                  <a:srgbClr val="FFFFFF"/>
                </a:solidFill>
                <a:latin typeface="Verdana" pitchFamily="32" charset="0"/>
                <a:ea typeface="Arial Unicode MS" pitchFamily="34" charset="-128"/>
                <a:cs typeface="Arial Unicode MS" pitchFamily="34" charset="-128"/>
              </a:rPr>
              <a:pPr algn="r" eaLnBrk="1" hangingPunct="1">
                <a:spcBef>
                  <a:spcPct val="50000"/>
                </a:spcBef>
              </a:pPr>
              <a:t>12</a:t>
            </a:fld>
            <a:endParaRPr lang="en-GB" sz="900" b="0">
              <a:solidFill>
                <a:srgbClr val="FFFFFF"/>
              </a:solidFill>
              <a:latin typeface="Verdana" pitchFamily="32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255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57722C-D20E-4D5B-ADD7-7A88252CFA0F}" type="slidenum">
              <a:rPr lang="en-GB" altLang="en-US" sz="900" smtClean="0">
                <a:solidFill>
                  <a:schemeClr val="bg1"/>
                </a:solidFill>
                <a:latin typeface="Verdana" pitchFamily="34" charset="0"/>
                <a:ea typeface="ヒラギノ角ゴ Pro W3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en-US" sz="900" smtClean="0">
              <a:solidFill>
                <a:schemeClr val="bg1"/>
              </a:solidFill>
              <a:latin typeface="Verdana" pitchFamily="34" charset="0"/>
              <a:ea typeface="ヒラギノ角ゴ Pro W3"/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8423275" cy="4104803"/>
          </a:xfrm>
        </p:spPr>
        <p:txBody>
          <a:bodyPr/>
          <a:lstStyle/>
          <a:p>
            <a:pPr marL="720000" lvl="1">
              <a:spcBef>
                <a:spcPts val="1200"/>
              </a:spcBef>
              <a:spcAft>
                <a:spcPts val="1200"/>
              </a:spcAft>
              <a:buBlip>
                <a:blip r:embed="rId3"/>
              </a:buBlip>
            </a:pP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JASPERS support to the institutional project framework and public service contracts</a:t>
            </a:r>
          </a:p>
          <a:p>
            <a:pPr marL="720000" lvl="1">
              <a:spcBef>
                <a:spcPts val="1200"/>
              </a:spcBef>
              <a:spcAft>
                <a:spcPts val="1200"/>
              </a:spcAft>
              <a:buBlip>
                <a:blip r:embed="rId3"/>
              </a:buBlip>
            </a:pP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GB" sz="2000" dirty="0">
                <a:latin typeface="Arial" charset="0"/>
                <a:ea typeface="Verdana" pitchFamily="34" charset="0"/>
                <a:cs typeface="Verdana" pitchFamily="34" charset="0"/>
              </a:rPr>
              <a:t>role of Public Service Contract (PSC) in transport organisation and implementation of EU-funded projects </a:t>
            </a: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(</a:t>
            </a:r>
            <a:r>
              <a:rPr lang="en-GB" sz="2000" dirty="0">
                <a:latin typeface="Arial" charset="0"/>
                <a:ea typeface="Verdana" pitchFamily="34" charset="0"/>
                <a:cs typeface="Verdana" pitchFamily="34" charset="0"/>
              </a:rPr>
              <a:t>What we want to achieve)</a:t>
            </a:r>
          </a:p>
          <a:p>
            <a:pPr marL="720000" lvl="1">
              <a:spcBef>
                <a:spcPts val="1200"/>
              </a:spcBef>
              <a:spcAft>
                <a:spcPts val="1200"/>
              </a:spcAft>
              <a:buBlip>
                <a:blip r:embed="rId3"/>
              </a:buBlip>
            </a:pP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Key aspects of the PSC </a:t>
            </a:r>
            <a:r>
              <a:rPr lang="en-GB" sz="2000" dirty="0">
                <a:latin typeface="Arial" charset="0"/>
                <a:ea typeface="Verdana" pitchFamily="34" charset="0"/>
                <a:cs typeface="Verdana" pitchFamily="34" charset="0"/>
              </a:rPr>
              <a:t>related to the implemented </a:t>
            </a: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project </a:t>
            </a:r>
            <a:b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</a:b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(What we verify in the PSCs)</a:t>
            </a:r>
            <a:endParaRPr lang="en-GB" sz="2000" dirty="0">
              <a:latin typeface="Arial" charset="0"/>
              <a:ea typeface="Verdana" pitchFamily="34" charset="0"/>
              <a:cs typeface="Verdana" pitchFamily="34" charset="0"/>
            </a:endParaRPr>
          </a:p>
          <a:p>
            <a:pPr marL="720000" lvl="1">
              <a:spcBef>
                <a:spcPts val="1200"/>
              </a:spcBef>
              <a:spcAft>
                <a:spcPts val="1200"/>
              </a:spcAft>
              <a:buBlip>
                <a:blip r:embed="rId3"/>
              </a:buBlip>
            </a:pP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Common problems with PSCs</a:t>
            </a:r>
          </a:p>
          <a:p>
            <a:pPr marL="720000" lvl="1">
              <a:spcBef>
                <a:spcPts val="1200"/>
              </a:spcBef>
              <a:spcAft>
                <a:spcPts val="1200"/>
              </a:spcAft>
              <a:buBlip>
                <a:blip r:embed="rId3"/>
              </a:buBlip>
            </a:pPr>
            <a:r>
              <a:rPr lang="en-GB" sz="2000" dirty="0" smtClean="0">
                <a:latin typeface="Arial" charset="0"/>
                <a:ea typeface="Verdana" pitchFamily="34" charset="0"/>
                <a:cs typeface="Verdana" pitchFamily="34" charset="0"/>
              </a:rPr>
              <a:t>Some lessons learned and observations</a:t>
            </a: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438" y="0"/>
            <a:ext cx="7885112" cy="836613"/>
          </a:xfrm>
        </p:spPr>
        <p:txBody>
          <a:bodyPr/>
          <a:lstStyle/>
          <a:p>
            <a:pPr algn="l" eaLnBrk="1" hangingPunct="1"/>
            <a:r>
              <a:rPr lang="en-GB" altLang="en-US" sz="2400" dirty="0" smtClean="0">
                <a:solidFill>
                  <a:srgbClr val="003399"/>
                </a:solidFill>
                <a:ea typeface="MS PGothic" pitchFamily="34" charset="-128"/>
              </a:rPr>
              <a:t>Contents</a:t>
            </a:r>
            <a:endParaRPr lang="en-GB" altLang="en-US" sz="2400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BED52-A6D5-4A26-AE0A-6A0F3EBA393D}" type="slidenum">
              <a:rPr lang="en-GB"/>
              <a:pPr/>
              <a:t>3</a:t>
            </a:fld>
            <a:endParaRPr lang="en-GB"/>
          </a:p>
        </p:txBody>
      </p:sp>
      <p:sp>
        <p:nvSpPr>
          <p:cNvPr id="241602" name="Text Box 962"/>
          <p:cNvSpPr txBox="1">
            <a:spLocks noChangeArrowheads="1"/>
          </p:cNvSpPr>
          <p:nvPr/>
        </p:nvSpPr>
        <p:spPr bwMode="auto">
          <a:xfrm>
            <a:off x="241300" y="241300"/>
            <a:ext cx="75565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1300" y="1059872"/>
            <a:ext cx="8610600" cy="544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20000" lvl="1" indent="-28575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en-US" sz="17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32064" y="967512"/>
            <a:ext cx="8610600" cy="544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4250" lvl="1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</a:pP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Relevant 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JASPERS 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actions 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included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: </a:t>
            </a:r>
            <a:endParaRPr lang="pl-PL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Font typeface="Arial" panose="020B0604020202020204" pitchFamily="34" charset="0"/>
              <a:buChar char="•"/>
            </a:pP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Review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of the 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PSCs 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linked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to the 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EU-funded 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public 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transport projects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, 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resulting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in 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many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cases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in the PSC 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adjustments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:</a:t>
            </a:r>
          </a:p>
          <a:p>
            <a:pPr marL="434250" lvl="1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</a:pPr>
            <a:r>
              <a:rPr lang="en-GB" sz="1800" b="0" dirty="0" smtClean="0">
                <a:solidFill>
                  <a:srgbClr val="FF0000"/>
                </a:solidFill>
                <a:latin typeface="+mn-lt"/>
                <a:ea typeface="Verdana" pitchFamily="34" charset="0"/>
                <a:cs typeface="Verdana" pitchFamily="34" charset="0"/>
              </a:rPr>
              <a:t>	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→ </a:t>
            </a:r>
            <a:r>
              <a:rPr lang="pl-PL" sz="180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over</a:t>
            </a:r>
            <a:r>
              <a:rPr lang="pl-PL" sz="180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en-GB" sz="180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40 </a:t>
            </a:r>
            <a:r>
              <a:rPr lang="pl-PL" sz="180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urban</a:t>
            </a:r>
            <a:r>
              <a:rPr lang="pl-PL" sz="180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transport </a:t>
            </a:r>
            <a:r>
              <a:rPr lang="pl-PL" sz="180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projects</a:t>
            </a:r>
            <a:r>
              <a:rPr lang="pl-PL" sz="180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(infrastructure and rolling stock) in 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	all JASPERS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countries, including metro related (9), tram systems (24) 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/>
            </a:r>
            <a:b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</a:b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	and other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including busses or </a:t>
            </a:r>
            <a:r>
              <a:rPr lang="en-GB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trolleybusses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(6)</a:t>
            </a:r>
          </a:p>
          <a:p>
            <a:pPr marL="434250" lvl="1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</a:pP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	→  </a:t>
            </a:r>
            <a:r>
              <a:rPr lang="en-GB" sz="180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over 20</a:t>
            </a:r>
            <a:r>
              <a:rPr lang="pl-PL" sz="180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pl-PL" sz="180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rail</a:t>
            </a:r>
            <a:r>
              <a:rPr lang="pl-PL" sz="180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rolling </a:t>
            </a:r>
            <a:r>
              <a:rPr lang="pl-PL" sz="180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stock</a:t>
            </a:r>
            <a:r>
              <a:rPr lang="en-GB" sz="180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-purchase </a:t>
            </a:r>
            <a:r>
              <a:rPr lang="pl-PL" sz="180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project</a:t>
            </a:r>
            <a:r>
              <a:rPr lang="en-GB" sz="180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assignments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(Poland, 	Slovakia, Hungary, Latvia), including 2 suburban integrated rail systems 	and 5 projects dedicated 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to sub-urban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rail.</a:t>
            </a:r>
          </a:p>
          <a:p>
            <a:pPr marL="434250" lvl="1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	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JASPERS g</a:t>
            </a:r>
            <a:r>
              <a:rPr lang="en-GB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ave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opinion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on the 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relevance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of 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contractual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and 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institutional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	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arrangments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, 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over-compensation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and 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under-compensation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risks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related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to 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	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the 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supported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pl-PL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projects</a:t>
            </a:r>
            <a:endParaRPr lang="pl-PL" sz="1800" b="0" dirty="0" smtClean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PSC 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guidelines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and 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template 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term 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sheets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for the 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PSCs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(Poland, 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Bulgaria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)</a:t>
            </a:r>
          </a:p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Support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in development of 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new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PSCs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(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Slovakia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, Poland, 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Bulgaria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)</a:t>
            </a:r>
          </a:p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Support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in development of 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institutional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pl-PL" sz="1800" b="0" dirty="0" err="1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structures</a:t>
            </a:r>
            <a:r>
              <a:rPr lang="pl-PL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(Poland</a:t>
            </a:r>
            <a:r>
              <a:rPr lang="pl-PL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)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.</a:t>
            </a:r>
            <a:endParaRPr lang="pl-PL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pl-PL" sz="1700" dirty="0" smtClean="0">
              <a:ea typeface="Verdana" pitchFamily="34" charset="0"/>
              <a:cs typeface="Verdana" pitchFamily="34" charset="0"/>
            </a:endParaRPr>
          </a:p>
          <a:p>
            <a:pPr marL="720000" lvl="1" indent="-28575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en-US" sz="17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51520" y="44624"/>
            <a:ext cx="78851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400" b="0" kern="0" dirty="0"/>
              <a:t>JASPERS support to the institutional project </a:t>
            </a:r>
            <a:r>
              <a:rPr lang="en-US" altLang="en-US" sz="2400" b="0" kern="0" dirty="0" smtClean="0"/>
              <a:t>framework and public service contracts (1)</a:t>
            </a:r>
            <a:endParaRPr lang="en-GB" altLang="en-US" sz="2400" b="0" kern="0" dirty="0" smtClean="0"/>
          </a:p>
        </p:txBody>
      </p:sp>
    </p:spTree>
    <p:extLst>
      <p:ext uri="{BB962C8B-B14F-4D97-AF65-F5344CB8AC3E}">
        <p14:creationId xmlns:p14="http://schemas.microsoft.com/office/powerpoint/2010/main" val="122121266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BF7D4A-E6CC-45A6-94EA-E3C918E2FF78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2908379" y="4747446"/>
            <a:ext cx="629020" cy="708300"/>
          </a:xfrm>
          <a:custGeom>
            <a:avLst/>
            <a:gdLst>
              <a:gd name="T0" fmla="*/ 165 w 344"/>
              <a:gd name="T1" fmla="*/ 0 h 492"/>
              <a:gd name="T2" fmla="*/ 180 w 344"/>
              <a:gd name="T3" fmla="*/ 25 h 492"/>
              <a:gd name="T4" fmla="*/ 195 w 344"/>
              <a:gd name="T5" fmla="*/ 25 h 492"/>
              <a:gd name="T6" fmla="*/ 238 w 344"/>
              <a:gd name="T7" fmla="*/ 31 h 492"/>
              <a:gd name="T8" fmla="*/ 258 w 344"/>
              <a:gd name="T9" fmla="*/ 37 h 492"/>
              <a:gd name="T10" fmla="*/ 276 w 344"/>
              <a:gd name="T11" fmla="*/ 60 h 492"/>
              <a:gd name="T12" fmla="*/ 281 w 344"/>
              <a:gd name="T13" fmla="*/ 68 h 492"/>
              <a:gd name="T14" fmla="*/ 231 w 344"/>
              <a:gd name="T15" fmla="*/ 85 h 492"/>
              <a:gd name="T16" fmla="*/ 215 w 344"/>
              <a:gd name="T17" fmla="*/ 112 h 492"/>
              <a:gd name="T18" fmla="*/ 201 w 344"/>
              <a:gd name="T19" fmla="*/ 136 h 492"/>
              <a:gd name="T20" fmla="*/ 191 w 344"/>
              <a:gd name="T21" fmla="*/ 156 h 492"/>
              <a:gd name="T22" fmla="*/ 167 w 344"/>
              <a:gd name="T23" fmla="*/ 151 h 492"/>
              <a:gd name="T24" fmla="*/ 163 w 344"/>
              <a:gd name="T25" fmla="*/ 171 h 492"/>
              <a:gd name="T26" fmla="*/ 165 w 344"/>
              <a:gd name="T27" fmla="*/ 191 h 492"/>
              <a:gd name="T28" fmla="*/ 144 w 344"/>
              <a:gd name="T29" fmla="*/ 211 h 492"/>
              <a:gd name="T30" fmla="*/ 140 w 344"/>
              <a:gd name="T31" fmla="*/ 236 h 492"/>
              <a:gd name="T32" fmla="*/ 144 w 344"/>
              <a:gd name="T33" fmla="*/ 253 h 492"/>
              <a:gd name="T34" fmla="*/ 108 w 344"/>
              <a:gd name="T35" fmla="*/ 265 h 492"/>
              <a:gd name="T36" fmla="*/ 107 w 344"/>
              <a:gd name="T37" fmla="*/ 289 h 492"/>
              <a:gd name="T38" fmla="*/ 56 w 344"/>
              <a:gd name="T39" fmla="*/ 292 h 492"/>
              <a:gd name="T40" fmla="*/ 18 w 344"/>
              <a:gd name="T41" fmla="*/ 270 h 492"/>
              <a:gd name="T42" fmla="*/ 0 w 344"/>
              <a:gd name="T43" fmla="*/ 264 h 492"/>
              <a:gd name="T44" fmla="*/ 20 w 344"/>
              <a:gd name="T45" fmla="*/ 241 h 492"/>
              <a:gd name="T46" fmla="*/ 45 w 344"/>
              <a:gd name="T47" fmla="*/ 211 h 492"/>
              <a:gd name="T48" fmla="*/ 41 w 344"/>
              <a:gd name="T49" fmla="*/ 193 h 492"/>
              <a:gd name="T50" fmla="*/ 29 w 344"/>
              <a:gd name="T51" fmla="*/ 180 h 492"/>
              <a:gd name="T52" fmla="*/ 49 w 344"/>
              <a:gd name="T53" fmla="*/ 169 h 492"/>
              <a:gd name="T54" fmla="*/ 20 w 344"/>
              <a:gd name="T55" fmla="*/ 171 h 492"/>
              <a:gd name="T56" fmla="*/ 29 w 344"/>
              <a:gd name="T57" fmla="*/ 151 h 492"/>
              <a:gd name="T58" fmla="*/ 39 w 344"/>
              <a:gd name="T59" fmla="*/ 134 h 492"/>
              <a:gd name="T60" fmla="*/ 49 w 344"/>
              <a:gd name="T61" fmla="*/ 125 h 492"/>
              <a:gd name="T62" fmla="*/ 77 w 344"/>
              <a:gd name="T63" fmla="*/ 112 h 492"/>
              <a:gd name="T64" fmla="*/ 114 w 344"/>
              <a:gd name="T65" fmla="*/ 76 h 492"/>
              <a:gd name="T66" fmla="*/ 127 w 344"/>
              <a:gd name="T67" fmla="*/ 53 h 492"/>
              <a:gd name="T68" fmla="*/ 136 w 344"/>
              <a:gd name="T69" fmla="*/ 25 h 49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44"/>
              <a:gd name="T106" fmla="*/ 0 h 492"/>
              <a:gd name="T107" fmla="*/ 344 w 344"/>
              <a:gd name="T108" fmla="*/ 492 h 49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44" h="492">
                <a:moveTo>
                  <a:pt x="174" y="4"/>
                </a:moveTo>
                <a:lnTo>
                  <a:pt x="199" y="0"/>
                </a:lnTo>
                <a:lnTo>
                  <a:pt x="215" y="20"/>
                </a:lnTo>
                <a:lnTo>
                  <a:pt x="218" y="43"/>
                </a:lnTo>
                <a:lnTo>
                  <a:pt x="224" y="47"/>
                </a:lnTo>
                <a:lnTo>
                  <a:pt x="236" y="43"/>
                </a:lnTo>
                <a:lnTo>
                  <a:pt x="277" y="59"/>
                </a:lnTo>
                <a:lnTo>
                  <a:pt x="288" y="52"/>
                </a:lnTo>
                <a:lnTo>
                  <a:pt x="304" y="50"/>
                </a:lnTo>
                <a:lnTo>
                  <a:pt x="313" y="63"/>
                </a:lnTo>
                <a:lnTo>
                  <a:pt x="322" y="86"/>
                </a:lnTo>
                <a:lnTo>
                  <a:pt x="333" y="100"/>
                </a:lnTo>
                <a:lnTo>
                  <a:pt x="343" y="109"/>
                </a:lnTo>
                <a:lnTo>
                  <a:pt x="340" y="115"/>
                </a:lnTo>
                <a:lnTo>
                  <a:pt x="311" y="125"/>
                </a:lnTo>
                <a:lnTo>
                  <a:pt x="279" y="143"/>
                </a:lnTo>
                <a:lnTo>
                  <a:pt x="279" y="172"/>
                </a:lnTo>
                <a:lnTo>
                  <a:pt x="261" y="188"/>
                </a:lnTo>
                <a:lnTo>
                  <a:pt x="245" y="202"/>
                </a:lnTo>
                <a:lnTo>
                  <a:pt x="243" y="229"/>
                </a:lnTo>
                <a:lnTo>
                  <a:pt x="243" y="250"/>
                </a:lnTo>
                <a:lnTo>
                  <a:pt x="231" y="263"/>
                </a:lnTo>
                <a:lnTo>
                  <a:pt x="220" y="250"/>
                </a:lnTo>
                <a:lnTo>
                  <a:pt x="202" y="254"/>
                </a:lnTo>
                <a:lnTo>
                  <a:pt x="199" y="263"/>
                </a:lnTo>
                <a:lnTo>
                  <a:pt x="197" y="288"/>
                </a:lnTo>
                <a:lnTo>
                  <a:pt x="204" y="297"/>
                </a:lnTo>
                <a:lnTo>
                  <a:pt x="199" y="322"/>
                </a:lnTo>
                <a:lnTo>
                  <a:pt x="188" y="334"/>
                </a:lnTo>
                <a:lnTo>
                  <a:pt x="174" y="354"/>
                </a:lnTo>
                <a:lnTo>
                  <a:pt x="168" y="370"/>
                </a:lnTo>
                <a:lnTo>
                  <a:pt x="170" y="397"/>
                </a:lnTo>
                <a:lnTo>
                  <a:pt x="183" y="415"/>
                </a:lnTo>
                <a:lnTo>
                  <a:pt x="174" y="425"/>
                </a:lnTo>
                <a:lnTo>
                  <a:pt x="143" y="436"/>
                </a:lnTo>
                <a:lnTo>
                  <a:pt x="131" y="447"/>
                </a:lnTo>
                <a:lnTo>
                  <a:pt x="129" y="461"/>
                </a:lnTo>
                <a:lnTo>
                  <a:pt x="129" y="486"/>
                </a:lnTo>
                <a:lnTo>
                  <a:pt x="93" y="486"/>
                </a:lnTo>
                <a:lnTo>
                  <a:pt x="68" y="491"/>
                </a:lnTo>
                <a:lnTo>
                  <a:pt x="38" y="456"/>
                </a:lnTo>
                <a:lnTo>
                  <a:pt x="22" y="456"/>
                </a:lnTo>
                <a:lnTo>
                  <a:pt x="9" y="456"/>
                </a:lnTo>
                <a:lnTo>
                  <a:pt x="0" y="445"/>
                </a:lnTo>
                <a:lnTo>
                  <a:pt x="9" y="431"/>
                </a:lnTo>
                <a:lnTo>
                  <a:pt x="24" y="406"/>
                </a:lnTo>
                <a:lnTo>
                  <a:pt x="34" y="381"/>
                </a:lnTo>
                <a:lnTo>
                  <a:pt x="54" y="354"/>
                </a:lnTo>
                <a:lnTo>
                  <a:pt x="59" y="336"/>
                </a:lnTo>
                <a:lnTo>
                  <a:pt x="49" y="325"/>
                </a:lnTo>
                <a:lnTo>
                  <a:pt x="38" y="311"/>
                </a:lnTo>
                <a:lnTo>
                  <a:pt x="34" y="304"/>
                </a:lnTo>
                <a:lnTo>
                  <a:pt x="49" y="300"/>
                </a:lnTo>
                <a:lnTo>
                  <a:pt x="59" y="284"/>
                </a:lnTo>
                <a:lnTo>
                  <a:pt x="43" y="279"/>
                </a:lnTo>
                <a:lnTo>
                  <a:pt x="24" y="288"/>
                </a:lnTo>
                <a:lnTo>
                  <a:pt x="24" y="265"/>
                </a:lnTo>
                <a:lnTo>
                  <a:pt x="34" y="254"/>
                </a:lnTo>
                <a:lnTo>
                  <a:pt x="43" y="240"/>
                </a:lnTo>
                <a:lnTo>
                  <a:pt x="47" y="225"/>
                </a:lnTo>
                <a:lnTo>
                  <a:pt x="49" y="213"/>
                </a:lnTo>
                <a:lnTo>
                  <a:pt x="59" y="209"/>
                </a:lnTo>
                <a:lnTo>
                  <a:pt x="70" y="218"/>
                </a:lnTo>
                <a:lnTo>
                  <a:pt x="93" y="188"/>
                </a:lnTo>
                <a:lnTo>
                  <a:pt x="104" y="168"/>
                </a:lnTo>
                <a:lnTo>
                  <a:pt x="138" y="129"/>
                </a:lnTo>
                <a:lnTo>
                  <a:pt x="138" y="113"/>
                </a:lnTo>
                <a:lnTo>
                  <a:pt x="154" y="88"/>
                </a:lnTo>
                <a:lnTo>
                  <a:pt x="159" y="59"/>
                </a:lnTo>
                <a:lnTo>
                  <a:pt x="165" y="43"/>
                </a:lnTo>
                <a:lnTo>
                  <a:pt x="174" y="4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146179" y="4527742"/>
            <a:ext cx="1662684" cy="1159186"/>
          </a:xfrm>
          <a:custGeom>
            <a:avLst/>
            <a:gdLst>
              <a:gd name="T0" fmla="*/ 32 w 911"/>
              <a:gd name="T1" fmla="*/ 86 h 805"/>
              <a:gd name="T2" fmla="*/ 58 w 911"/>
              <a:gd name="T3" fmla="*/ 52 h 805"/>
              <a:gd name="T4" fmla="*/ 51 w 911"/>
              <a:gd name="T5" fmla="*/ 39 h 805"/>
              <a:gd name="T6" fmla="*/ 42 w 911"/>
              <a:gd name="T7" fmla="*/ 27 h 805"/>
              <a:gd name="T8" fmla="*/ 82 w 911"/>
              <a:gd name="T9" fmla="*/ 12 h 805"/>
              <a:gd name="T10" fmla="*/ 111 w 911"/>
              <a:gd name="T11" fmla="*/ 7 h 805"/>
              <a:gd name="T12" fmla="*/ 144 w 911"/>
              <a:gd name="T13" fmla="*/ 4 h 805"/>
              <a:gd name="T14" fmla="*/ 206 w 911"/>
              <a:gd name="T15" fmla="*/ 37 h 805"/>
              <a:gd name="T16" fmla="*/ 247 w 911"/>
              <a:gd name="T17" fmla="*/ 39 h 805"/>
              <a:gd name="T18" fmla="*/ 366 w 911"/>
              <a:gd name="T19" fmla="*/ 80 h 805"/>
              <a:gd name="T20" fmla="*/ 418 w 911"/>
              <a:gd name="T21" fmla="*/ 87 h 805"/>
              <a:gd name="T22" fmla="*/ 453 w 911"/>
              <a:gd name="T23" fmla="*/ 108 h 805"/>
              <a:gd name="T24" fmla="*/ 486 w 911"/>
              <a:gd name="T25" fmla="*/ 111 h 805"/>
              <a:gd name="T26" fmla="*/ 486 w 911"/>
              <a:gd name="T27" fmla="*/ 123 h 805"/>
              <a:gd name="T28" fmla="*/ 543 w 911"/>
              <a:gd name="T29" fmla="*/ 161 h 805"/>
              <a:gd name="T30" fmla="*/ 586 w 911"/>
              <a:gd name="T31" fmla="*/ 175 h 805"/>
              <a:gd name="T32" fmla="*/ 654 w 911"/>
              <a:gd name="T33" fmla="*/ 188 h 805"/>
              <a:gd name="T34" fmla="*/ 668 w 911"/>
              <a:gd name="T35" fmla="*/ 206 h 805"/>
              <a:gd name="T36" fmla="*/ 694 w 911"/>
              <a:gd name="T37" fmla="*/ 214 h 805"/>
              <a:gd name="T38" fmla="*/ 722 w 911"/>
              <a:gd name="T39" fmla="*/ 214 h 805"/>
              <a:gd name="T40" fmla="*/ 740 w 911"/>
              <a:gd name="T41" fmla="*/ 214 h 805"/>
              <a:gd name="T42" fmla="*/ 746 w 911"/>
              <a:gd name="T43" fmla="*/ 237 h 805"/>
              <a:gd name="T44" fmla="*/ 681 w 911"/>
              <a:gd name="T45" fmla="*/ 272 h 805"/>
              <a:gd name="T46" fmla="*/ 589 w 911"/>
              <a:gd name="T47" fmla="*/ 286 h 805"/>
              <a:gd name="T48" fmla="*/ 565 w 911"/>
              <a:gd name="T49" fmla="*/ 304 h 805"/>
              <a:gd name="T50" fmla="*/ 539 w 911"/>
              <a:gd name="T51" fmla="*/ 310 h 805"/>
              <a:gd name="T52" fmla="*/ 511 w 911"/>
              <a:gd name="T53" fmla="*/ 332 h 805"/>
              <a:gd name="T54" fmla="*/ 479 w 911"/>
              <a:gd name="T55" fmla="*/ 348 h 805"/>
              <a:gd name="T56" fmla="*/ 491 w 911"/>
              <a:gd name="T57" fmla="*/ 374 h 805"/>
              <a:gd name="T58" fmla="*/ 494 w 911"/>
              <a:gd name="T59" fmla="*/ 394 h 805"/>
              <a:gd name="T60" fmla="*/ 478 w 911"/>
              <a:gd name="T61" fmla="*/ 402 h 805"/>
              <a:gd name="T62" fmla="*/ 429 w 911"/>
              <a:gd name="T63" fmla="*/ 432 h 805"/>
              <a:gd name="T64" fmla="*/ 412 w 911"/>
              <a:gd name="T65" fmla="*/ 444 h 805"/>
              <a:gd name="T66" fmla="*/ 383 w 911"/>
              <a:gd name="T67" fmla="*/ 451 h 805"/>
              <a:gd name="T68" fmla="*/ 349 w 911"/>
              <a:gd name="T69" fmla="*/ 457 h 805"/>
              <a:gd name="T70" fmla="*/ 333 w 911"/>
              <a:gd name="T71" fmla="*/ 472 h 805"/>
              <a:gd name="T72" fmla="*/ 306 w 911"/>
              <a:gd name="T73" fmla="*/ 476 h 805"/>
              <a:gd name="T74" fmla="*/ 252 w 911"/>
              <a:gd name="T75" fmla="*/ 472 h 805"/>
              <a:gd name="T76" fmla="*/ 166 w 911"/>
              <a:gd name="T77" fmla="*/ 451 h 805"/>
              <a:gd name="T78" fmla="*/ 127 w 911"/>
              <a:gd name="T79" fmla="*/ 464 h 805"/>
              <a:gd name="T80" fmla="*/ 87 w 911"/>
              <a:gd name="T81" fmla="*/ 474 h 805"/>
              <a:gd name="T82" fmla="*/ 42 w 911"/>
              <a:gd name="T83" fmla="*/ 450 h 805"/>
              <a:gd name="T84" fmla="*/ 25 w 911"/>
              <a:gd name="T85" fmla="*/ 392 h 805"/>
              <a:gd name="T86" fmla="*/ 0 w 911"/>
              <a:gd name="T87" fmla="*/ 372 h 805"/>
              <a:gd name="T88" fmla="*/ 10 w 911"/>
              <a:gd name="T89" fmla="*/ 350 h 805"/>
              <a:gd name="T90" fmla="*/ 45 w 911"/>
              <a:gd name="T91" fmla="*/ 337 h 805"/>
              <a:gd name="T92" fmla="*/ 29 w 911"/>
              <a:gd name="T93" fmla="*/ 310 h 805"/>
              <a:gd name="T94" fmla="*/ 62 w 911"/>
              <a:gd name="T95" fmla="*/ 281 h 805"/>
              <a:gd name="T96" fmla="*/ 53 w 911"/>
              <a:gd name="T97" fmla="*/ 259 h 805"/>
              <a:gd name="T98" fmla="*/ 65 w 911"/>
              <a:gd name="T99" fmla="*/ 239 h 805"/>
              <a:gd name="T100" fmla="*/ 82 w 911"/>
              <a:gd name="T101" fmla="*/ 247 h 805"/>
              <a:gd name="T102" fmla="*/ 95 w 911"/>
              <a:gd name="T103" fmla="*/ 209 h 805"/>
              <a:gd name="T104" fmla="*/ 123 w 911"/>
              <a:gd name="T105" fmla="*/ 182 h 805"/>
              <a:gd name="T106" fmla="*/ 149 w 911"/>
              <a:gd name="T107" fmla="*/ 163 h 805"/>
              <a:gd name="T108" fmla="*/ 178 w 911"/>
              <a:gd name="T109" fmla="*/ 155 h 805"/>
              <a:gd name="T110" fmla="*/ 147 w 911"/>
              <a:gd name="T111" fmla="*/ 123 h 805"/>
              <a:gd name="T112" fmla="*/ 119 w 911"/>
              <a:gd name="T113" fmla="*/ 125 h 805"/>
              <a:gd name="T114" fmla="*/ 85 w 911"/>
              <a:gd name="T115" fmla="*/ 116 h 805"/>
              <a:gd name="T116" fmla="*/ 72 w 911"/>
              <a:gd name="T117" fmla="*/ 113 h 805"/>
              <a:gd name="T118" fmla="*/ 62 w 911"/>
              <a:gd name="T119" fmla="*/ 92 h 805"/>
              <a:gd name="T120" fmla="*/ 37 w 911"/>
              <a:gd name="T121" fmla="*/ 92 h 80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911"/>
              <a:gd name="T184" fmla="*/ 0 h 805"/>
              <a:gd name="T185" fmla="*/ 911 w 911"/>
              <a:gd name="T186" fmla="*/ 805 h 80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911" h="805">
                <a:moveTo>
                  <a:pt x="45" y="156"/>
                </a:moveTo>
                <a:lnTo>
                  <a:pt x="40" y="145"/>
                </a:lnTo>
                <a:lnTo>
                  <a:pt x="45" y="129"/>
                </a:lnTo>
                <a:lnTo>
                  <a:pt x="70" y="86"/>
                </a:lnTo>
                <a:lnTo>
                  <a:pt x="59" y="77"/>
                </a:lnTo>
                <a:lnTo>
                  <a:pt x="63" y="65"/>
                </a:lnTo>
                <a:lnTo>
                  <a:pt x="50" y="63"/>
                </a:lnTo>
                <a:lnTo>
                  <a:pt x="50" y="45"/>
                </a:lnTo>
                <a:lnTo>
                  <a:pt x="59" y="34"/>
                </a:lnTo>
                <a:lnTo>
                  <a:pt x="100" y="20"/>
                </a:lnTo>
                <a:lnTo>
                  <a:pt x="134" y="24"/>
                </a:lnTo>
                <a:lnTo>
                  <a:pt x="136" y="11"/>
                </a:lnTo>
                <a:lnTo>
                  <a:pt x="161" y="0"/>
                </a:lnTo>
                <a:lnTo>
                  <a:pt x="175" y="4"/>
                </a:lnTo>
                <a:lnTo>
                  <a:pt x="202" y="40"/>
                </a:lnTo>
                <a:lnTo>
                  <a:pt x="250" y="63"/>
                </a:lnTo>
                <a:lnTo>
                  <a:pt x="291" y="63"/>
                </a:lnTo>
                <a:lnTo>
                  <a:pt x="302" y="65"/>
                </a:lnTo>
                <a:lnTo>
                  <a:pt x="416" y="129"/>
                </a:lnTo>
                <a:lnTo>
                  <a:pt x="448" y="134"/>
                </a:lnTo>
                <a:lnTo>
                  <a:pt x="473" y="156"/>
                </a:lnTo>
                <a:lnTo>
                  <a:pt x="509" y="147"/>
                </a:lnTo>
                <a:lnTo>
                  <a:pt x="532" y="161"/>
                </a:lnTo>
                <a:lnTo>
                  <a:pt x="552" y="181"/>
                </a:lnTo>
                <a:lnTo>
                  <a:pt x="577" y="181"/>
                </a:lnTo>
                <a:lnTo>
                  <a:pt x="593" y="186"/>
                </a:lnTo>
                <a:lnTo>
                  <a:pt x="602" y="195"/>
                </a:lnTo>
                <a:lnTo>
                  <a:pt x="593" y="206"/>
                </a:lnTo>
                <a:lnTo>
                  <a:pt x="593" y="222"/>
                </a:lnTo>
                <a:lnTo>
                  <a:pt x="662" y="270"/>
                </a:lnTo>
                <a:lnTo>
                  <a:pt x="698" y="299"/>
                </a:lnTo>
                <a:lnTo>
                  <a:pt x="714" y="295"/>
                </a:lnTo>
                <a:lnTo>
                  <a:pt x="734" y="290"/>
                </a:lnTo>
                <a:lnTo>
                  <a:pt x="798" y="317"/>
                </a:lnTo>
                <a:lnTo>
                  <a:pt x="805" y="340"/>
                </a:lnTo>
                <a:lnTo>
                  <a:pt x="814" y="347"/>
                </a:lnTo>
                <a:lnTo>
                  <a:pt x="834" y="352"/>
                </a:lnTo>
                <a:lnTo>
                  <a:pt x="846" y="361"/>
                </a:lnTo>
                <a:lnTo>
                  <a:pt x="864" y="361"/>
                </a:lnTo>
                <a:lnTo>
                  <a:pt x="880" y="361"/>
                </a:lnTo>
                <a:lnTo>
                  <a:pt x="898" y="365"/>
                </a:lnTo>
                <a:lnTo>
                  <a:pt x="903" y="361"/>
                </a:lnTo>
                <a:lnTo>
                  <a:pt x="910" y="377"/>
                </a:lnTo>
                <a:lnTo>
                  <a:pt x="910" y="397"/>
                </a:lnTo>
                <a:lnTo>
                  <a:pt x="898" y="411"/>
                </a:lnTo>
                <a:lnTo>
                  <a:pt x="830" y="458"/>
                </a:lnTo>
                <a:lnTo>
                  <a:pt x="803" y="458"/>
                </a:lnTo>
                <a:lnTo>
                  <a:pt x="718" y="481"/>
                </a:lnTo>
                <a:lnTo>
                  <a:pt x="689" y="486"/>
                </a:lnTo>
                <a:lnTo>
                  <a:pt x="689" y="511"/>
                </a:lnTo>
                <a:lnTo>
                  <a:pt x="673" y="511"/>
                </a:lnTo>
                <a:lnTo>
                  <a:pt x="657" y="522"/>
                </a:lnTo>
                <a:lnTo>
                  <a:pt x="639" y="542"/>
                </a:lnTo>
                <a:lnTo>
                  <a:pt x="623" y="558"/>
                </a:lnTo>
                <a:lnTo>
                  <a:pt x="602" y="563"/>
                </a:lnTo>
                <a:lnTo>
                  <a:pt x="584" y="585"/>
                </a:lnTo>
                <a:lnTo>
                  <a:pt x="584" y="613"/>
                </a:lnTo>
                <a:lnTo>
                  <a:pt x="598" y="629"/>
                </a:lnTo>
                <a:lnTo>
                  <a:pt x="602" y="642"/>
                </a:lnTo>
                <a:lnTo>
                  <a:pt x="602" y="663"/>
                </a:lnTo>
                <a:lnTo>
                  <a:pt x="598" y="672"/>
                </a:lnTo>
                <a:lnTo>
                  <a:pt x="582" y="676"/>
                </a:lnTo>
                <a:lnTo>
                  <a:pt x="557" y="697"/>
                </a:lnTo>
                <a:lnTo>
                  <a:pt x="523" y="726"/>
                </a:lnTo>
                <a:lnTo>
                  <a:pt x="509" y="738"/>
                </a:lnTo>
                <a:lnTo>
                  <a:pt x="502" y="747"/>
                </a:lnTo>
                <a:lnTo>
                  <a:pt x="502" y="758"/>
                </a:lnTo>
                <a:lnTo>
                  <a:pt x="466" y="758"/>
                </a:lnTo>
                <a:lnTo>
                  <a:pt x="443" y="763"/>
                </a:lnTo>
                <a:lnTo>
                  <a:pt x="427" y="767"/>
                </a:lnTo>
                <a:lnTo>
                  <a:pt x="420" y="774"/>
                </a:lnTo>
                <a:lnTo>
                  <a:pt x="407" y="792"/>
                </a:lnTo>
                <a:lnTo>
                  <a:pt x="386" y="799"/>
                </a:lnTo>
                <a:lnTo>
                  <a:pt x="373" y="799"/>
                </a:lnTo>
                <a:lnTo>
                  <a:pt x="348" y="797"/>
                </a:lnTo>
                <a:lnTo>
                  <a:pt x="307" y="792"/>
                </a:lnTo>
                <a:lnTo>
                  <a:pt x="232" y="763"/>
                </a:lnTo>
                <a:lnTo>
                  <a:pt x="202" y="758"/>
                </a:lnTo>
                <a:lnTo>
                  <a:pt x="175" y="767"/>
                </a:lnTo>
                <a:lnTo>
                  <a:pt x="154" y="779"/>
                </a:lnTo>
                <a:lnTo>
                  <a:pt x="129" y="783"/>
                </a:lnTo>
                <a:lnTo>
                  <a:pt x="106" y="797"/>
                </a:lnTo>
                <a:lnTo>
                  <a:pt x="95" y="804"/>
                </a:lnTo>
                <a:lnTo>
                  <a:pt x="50" y="756"/>
                </a:lnTo>
                <a:lnTo>
                  <a:pt x="50" y="683"/>
                </a:lnTo>
                <a:lnTo>
                  <a:pt x="29" y="658"/>
                </a:lnTo>
                <a:lnTo>
                  <a:pt x="4" y="638"/>
                </a:lnTo>
                <a:lnTo>
                  <a:pt x="0" y="626"/>
                </a:lnTo>
                <a:lnTo>
                  <a:pt x="0" y="601"/>
                </a:lnTo>
                <a:lnTo>
                  <a:pt x="13" y="588"/>
                </a:lnTo>
                <a:lnTo>
                  <a:pt x="45" y="576"/>
                </a:lnTo>
                <a:lnTo>
                  <a:pt x="54" y="567"/>
                </a:lnTo>
                <a:lnTo>
                  <a:pt x="40" y="551"/>
                </a:lnTo>
                <a:lnTo>
                  <a:pt x="36" y="522"/>
                </a:lnTo>
                <a:lnTo>
                  <a:pt x="50" y="497"/>
                </a:lnTo>
                <a:lnTo>
                  <a:pt x="75" y="472"/>
                </a:lnTo>
                <a:lnTo>
                  <a:pt x="75" y="451"/>
                </a:lnTo>
                <a:lnTo>
                  <a:pt x="65" y="436"/>
                </a:lnTo>
                <a:lnTo>
                  <a:pt x="75" y="406"/>
                </a:lnTo>
                <a:lnTo>
                  <a:pt x="79" y="402"/>
                </a:lnTo>
                <a:lnTo>
                  <a:pt x="91" y="402"/>
                </a:lnTo>
                <a:lnTo>
                  <a:pt x="100" y="415"/>
                </a:lnTo>
                <a:lnTo>
                  <a:pt x="111" y="397"/>
                </a:lnTo>
                <a:lnTo>
                  <a:pt x="116" y="352"/>
                </a:lnTo>
                <a:lnTo>
                  <a:pt x="150" y="322"/>
                </a:lnTo>
                <a:lnTo>
                  <a:pt x="150" y="306"/>
                </a:lnTo>
                <a:lnTo>
                  <a:pt x="150" y="295"/>
                </a:lnTo>
                <a:lnTo>
                  <a:pt x="182" y="274"/>
                </a:lnTo>
                <a:lnTo>
                  <a:pt x="207" y="270"/>
                </a:lnTo>
                <a:lnTo>
                  <a:pt x="216" y="261"/>
                </a:lnTo>
                <a:lnTo>
                  <a:pt x="195" y="240"/>
                </a:lnTo>
                <a:lnTo>
                  <a:pt x="179" y="206"/>
                </a:lnTo>
                <a:lnTo>
                  <a:pt x="170" y="199"/>
                </a:lnTo>
                <a:lnTo>
                  <a:pt x="145" y="211"/>
                </a:lnTo>
                <a:lnTo>
                  <a:pt x="129" y="204"/>
                </a:lnTo>
                <a:lnTo>
                  <a:pt x="104" y="195"/>
                </a:lnTo>
                <a:lnTo>
                  <a:pt x="95" y="199"/>
                </a:lnTo>
                <a:lnTo>
                  <a:pt x="88" y="190"/>
                </a:lnTo>
                <a:lnTo>
                  <a:pt x="88" y="174"/>
                </a:lnTo>
                <a:lnTo>
                  <a:pt x="75" y="156"/>
                </a:lnTo>
                <a:lnTo>
                  <a:pt x="65" y="152"/>
                </a:lnTo>
                <a:lnTo>
                  <a:pt x="45" y="156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411890" y="5490178"/>
            <a:ext cx="67121" cy="54106"/>
          </a:xfrm>
          <a:custGeom>
            <a:avLst/>
            <a:gdLst>
              <a:gd name="T0" fmla="*/ 31 w 36"/>
              <a:gd name="T1" fmla="*/ 0 h 38"/>
              <a:gd name="T2" fmla="*/ 18 w 36"/>
              <a:gd name="T3" fmla="*/ 0 h 38"/>
              <a:gd name="T4" fmla="*/ 0 w 36"/>
              <a:gd name="T5" fmla="*/ 13 h 38"/>
              <a:gd name="T6" fmla="*/ 9 w 36"/>
              <a:gd name="T7" fmla="*/ 21 h 38"/>
              <a:gd name="T8" fmla="*/ 21 w 36"/>
              <a:gd name="T9" fmla="*/ 21 h 38"/>
              <a:gd name="T10" fmla="*/ 31 w 36"/>
              <a:gd name="T11" fmla="*/ 0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38"/>
              <a:gd name="T20" fmla="*/ 36 w 36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38">
                <a:moveTo>
                  <a:pt x="35" y="0"/>
                </a:moveTo>
                <a:lnTo>
                  <a:pt x="18" y="0"/>
                </a:lnTo>
                <a:lnTo>
                  <a:pt x="0" y="23"/>
                </a:lnTo>
                <a:lnTo>
                  <a:pt x="9" y="37"/>
                </a:lnTo>
                <a:lnTo>
                  <a:pt x="25" y="37"/>
                </a:lnTo>
                <a:lnTo>
                  <a:pt x="35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92158" y="5401640"/>
            <a:ext cx="147666" cy="90177"/>
          </a:xfrm>
          <a:custGeom>
            <a:avLst/>
            <a:gdLst>
              <a:gd name="T0" fmla="*/ 50 w 80"/>
              <a:gd name="T1" fmla="*/ 0 h 62"/>
              <a:gd name="T2" fmla="*/ 41 w 80"/>
              <a:gd name="T3" fmla="*/ 4 h 62"/>
              <a:gd name="T4" fmla="*/ 14 w 80"/>
              <a:gd name="T5" fmla="*/ 7 h 62"/>
              <a:gd name="T6" fmla="*/ 0 w 80"/>
              <a:gd name="T7" fmla="*/ 20 h 62"/>
              <a:gd name="T8" fmla="*/ 20 w 80"/>
              <a:gd name="T9" fmla="*/ 30 h 62"/>
              <a:gd name="T10" fmla="*/ 34 w 80"/>
              <a:gd name="T11" fmla="*/ 38 h 62"/>
              <a:gd name="T12" fmla="*/ 55 w 80"/>
              <a:gd name="T13" fmla="*/ 35 h 62"/>
              <a:gd name="T14" fmla="*/ 67 w 80"/>
              <a:gd name="T15" fmla="*/ 30 h 62"/>
              <a:gd name="T16" fmla="*/ 63 w 80"/>
              <a:gd name="T17" fmla="*/ 20 h 62"/>
              <a:gd name="T18" fmla="*/ 55 w 80"/>
              <a:gd name="T19" fmla="*/ 12 h 62"/>
              <a:gd name="T20" fmla="*/ 50 w 80"/>
              <a:gd name="T21" fmla="*/ 0 h 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80"/>
              <a:gd name="T34" fmla="*/ 0 h 62"/>
              <a:gd name="T35" fmla="*/ 80 w 80"/>
              <a:gd name="T36" fmla="*/ 62 h 6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80" h="62">
                <a:moveTo>
                  <a:pt x="58" y="0"/>
                </a:moveTo>
                <a:lnTo>
                  <a:pt x="49" y="6"/>
                </a:lnTo>
                <a:lnTo>
                  <a:pt x="18" y="11"/>
                </a:lnTo>
                <a:lnTo>
                  <a:pt x="0" y="31"/>
                </a:lnTo>
                <a:lnTo>
                  <a:pt x="24" y="49"/>
                </a:lnTo>
                <a:lnTo>
                  <a:pt x="38" y="61"/>
                </a:lnTo>
                <a:lnTo>
                  <a:pt x="63" y="56"/>
                </a:lnTo>
                <a:lnTo>
                  <a:pt x="79" y="49"/>
                </a:lnTo>
                <a:lnTo>
                  <a:pt x="74" y="31"/>
                </a:lnTo>
                <a:lnTo>
                  <a:pt x="63" y="20"/>
                </a:lnTo>
                <a:lnTo>
                  <a:pt x="58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820369" y="5406559"/>
            <a:ext cx="70957" cy="52467"/>
          </a:xfrm>
          <a:custGeom>
            <a:avLst/>
            <a:gdLst>
              <a:gd name="T0" fmla="*/ 19 w 38"/>
              <a:gd name="T1" fmla="*/ 0 h 37"/>
              <a:gd name="T2" fmla="*/ 0 w 38"/>
              <a:gd name="T3" fmla="*/ 5 h 37"/>
              <a:gd name="T4" fmla="*/ 19 w 38"/>
              <a:gd name="T5" fmla="*/ 12 h 37"/>
              <a:gd name="T6" fmla="*/ 33 w 38"/>
              <a:gd name="T7" fmla="*/ 20 h 37"/>
              <a:gd name="T8" fmla="*/ 19 w 38"/>
              <a:gd name="T9" fmla="*/ 0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37"/>
              <a:gd name="T17" fmla="*/ 38 w 38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37">
                <a:moveTo>
                  <a:pt x="23" y="0"/>
                </a:moveTo>
                <a:lnTo>
                  <a:pt x="0" y="9"/>
                </a:lnTo>
                <a:lnTo>
                  <a:pt x="20" y="21"/>
                </a:lnTo>
                <a:lnTo>
                  <a:pt x="37" y="36"/>
                </a:lnTo>
                <a:lnTo>
                  <a:pt x="23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420623" y="5359011"/>
            <a:ext cx="247389" cy="313161"/>
          </a:xfrm>
          <a:custGeom>
            <a:avLst/>
            <a:gdLst>
              <a:gd name="T0" fmla="*/ 65 w 136"/>
              <a:gd name="T1" fmla="*/ 0 h 217"/>
              <a:gd name="T2" fmla="*/ 47 w 136"/>
              <a:gd name="T3" fmla="*/ 7 h 217"/>
              <a:gd name="T4" fmla="*/ 35 w 136"/>
              <a:gd name="T5" fmla="*/ 15 h 217"/>
              <a:gd name="T6" fmla="*/ 21 w 136"/>
              <a:gd name="T7" fmla="*/ 18 h 217"/>
              <a:gd name="T8" fmla="*/ 0 w 136"/>
              <a:gd name="T9" fmla="*/ 15 h 217"/>
              <a:gd name="T10" fmla="*/ 4 w 136"/>
              <a:gd name="T11" fmla="*/ 30 h 217"/>
              <a:gd name="T12" fmla="*/ 14 w 136"/>
              <a:gd name="T13" fmla="*/ 39 h 217"/>
              <a:gd name="T14" fmla="*/ 9 w 136"/>
              <a:gd name="T15" fmla="*/ 63 h 217"/>
              <a:gd name="T16" fmla="*/ 9 w 136"/>
              <a:gd name="T17" fmla="*/ 77 h 217"/>
              <a:gd name="T18" fmla="*/ 14 w 136"/>
              <a:gd name="T19" fmla="*/ 87 h 217"/>
              <a:gd name="T20" fmla="*/ 4 w 136"/>
              <a:gd name="T21" fmla="*/ 107 h 217"/>
              <a:gd name="T22" fmla="*/ 9 w 136"/>
              <a:gd name="T23" fmla="*/ 121 h 217"/>
              <a:gd name="T24" fmla="*/ 21 w 136"/>
              <a:gd name="T25" fmla="*/ 129 h 217"/>
              <a:gd name="T26" fmla="*/ 41 w 136"/>
              <a:gd name="T27" fmla="*/ 118 h 217"/>
              <a:gd name="T28" fmla="*/ 47 w 136"/>
              <a:gd name="T29" fmla="*/ 116 h 217"/>
              <a:gd name="T30" fmla="*/ 68 w 136"/>
              <a:gd name="T31" fmla="*/ 118 h 217"/>
              <a:gd name="T32" fmla="*/ 81 w 136"/>
              <a:gd name="T33" fmla="*/ 108 h 217"/>
              <a:gd name="T34" fmla="*/ 81 w 136"/>
              <a:gd name="T35" fmla="*/ 99 h 217"/>
              <a:gd name="T36" fmla="*/ 98 w 136"/>
              <a:gd name="T37" fmla="*/ 78 h 217"/>
              <a:gd name="T38" fmla="*/ 105 w 136"/>
              <a:gd name="T39" fmla="*/ 67 h 217"/>
              <a:gd name="T40" fmla="*/ 98 w 136"/>
              <a:gd name="T41" fmla="*/ 55 h 217"/>
              <a:gd name="T42" fmla="*/ 109 w 136"/>
              <a:gd name="T43" fmla="*/ 39 h 217"/>
              <a:gd name="T44" fmla="*/ 101 w 136"/>
              <a:gd name="T45" fmla="*/ 18 h 217"/>
              <a:gd name="T46" fmla="*/ 98 w 136"/>
              <a:gd name="T47" fmla="*/ 4 h 217"/>
              <a:gd name="T48" fmla="*/ 65 w 136"/>
              <a:gd name="T49" fmla="*/ 0 h 21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36"/>
              <a:gd name="T76" fmla="*/ 0 h 217"/>
              <a:gd name="T77" fmla="*/ 136 w 136"/>
              <a:gd name="T78" fmla="*/ 217 h 21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36" h="217">
                <a:moveTo>
                  <a:pt x="80" y="0"/>
                </a:moveTo>
                <a:lnTo>
                  <a:pt x="59" y="11"/>
                </a:lnTo>
                <a:lnTo>
                  <a:pt x="43" y="25"/>
                </a:lnTo>
                <a:lnTo>
                  <a:pt x="25" y="29"/>
                </a:lnTo>
                <a:lnTo>
                  <a:pt x="0" y="25"/>
                </a:lnTo>
                <a:lnTo>
                  <a:pt x="4" y="50"/>
                </a:lnTo>
                <a:lnTo>
                  <a:pt x="18" y="65"/>
                </a:lnTo>
                <a:lnTo>
                  <a:pt x="13" y="106"/>
                </a:lnTo>
                <a:lnTo>
                  <a:pt x="13" y="127"/>
                </a:lnTo>
                <a:lnTo>
                  <a:pt x="18" y="145"/>
                </a:lnTo>
                <a:lnTo>
                  <a:pt x="4" y="179"/>
                </a:lnTo>
                <a:lnTo>
                  <a:pt x="9" y="202"/>
                </a:lnTo>
                <a:lnTo>
                  <a:pt x="25" y="216"/>
                </a:lnTo>
                <a:lnTo>
                  <a:pt x="50" y="197"/>
                </a:lnTo>
                <a:lnTo>
                  <a:pt x="59" y="193"/>
                </a:lnTo>
                <a:lnTo>
                  <a:pt x="84" y="197"/>
                </a:lnTo>
                <a:lnTo>
                  <a:pt x="100" y="181"/>
                </a:lnTo>
                <a:lnTo>
                  <a:pt x="100" y="165"/>
                </a:lnTo>
                <a:lnTo>
                  <a:pt x="121" y="131"/>
                </a:lnTo>
                <a:lnTo>
                  <a:pt x="130" y="111"/>
                </a:lnTo>
                <a:lnTo>
                  <a:pt x="121" y="90"/>
                </a:lnTo>
                <a:lnTo>
                  <a:pt x="135" y="65"/>
                </a:lnTo>
                <a:lnTo>
                  <a:pt x="125" y="29"/>
                </a:lnTo>
                <a:lnTo>
                  <a:pt x="121" y="6"/>
                </a:lnTo>
                <a:lnTo>
                  <a:pt x="80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74851" y="5845967"/>
            <a:ext cx="452587" cy="219704"/>
          </a:xfrm>
          <a:custGeom>
            <a:avLst/>
            <a:gdLst>
              <a:gd name="T0" fmla="*/ 198 w 246"/>
              <a:gd name="T1" fmla="*/ 0 h 153"/>
              <a:gd name="T2" fmla="*/ 207 w 246"/>
              <a:gd name="T3" fmla="*/ 7 h 153"/>
              <a:gd name="T4" fmla="*/ 201 w 246"/>
              <a:gd name="T5" fmla="*/ 14 h 153"/>
              <a:gd name="T6" fmla="*/ 193 w 246"/>
              <a:gd name="T7" fmla="*/ 26 h 153"/>
              <a:gd name="T8" fmla="*/ 182 w 246"/>
              <a:gd name="T9" fmla="*/ 33 h 153"/>
              <a:gd name="T10" fmla="*/ 185 w 246"/>
              <a:gd name="T11" fmla="*/ 56 h 153"/>
              <a:gd name="T12" fmla="*/ 193 w 246"/>
              <a:gd name="T13" fmla="*/ 72 h 153"/>
              <a:gd name="T14" fmla="*/ 175 w 246"/>
              <a:gd name="T15" fmla="*/ 80 h 153"/>
              <a:gd name="T16" fmla="*/ 172 w 246"/>
              <a:gd name="T17" fmla="*/ 87 h 153"/>
              <a:gd name="T18" fmla="*/ 156 w 246"/>
              <a:gd name="T19" fmla="*/ 89 h 153"/>
              <a:gd name="T20" fmla="*/ 135 w 246"/>
              <a:gd name="T21" fmla="*/ 74 h 153"/>
              <a:gd name="T22" fmla="*/ 122 w 246"/>
              <a:gd name="T23" fmla="*/ 74 h 153"/>
              <a:gd name="T24" fmla="*/ 110 w 246"/>
              <a:gd name="T25" fmla="*/ 62 h 153"/>
              <a:gd name="T26" fmla="*/ 89 w 246"/>
              <a:gd name="T27" fmla="*/ 56 h 153"/>
              <a:gd name="T28" fmla="*/ 76 w 246"/>
              <a:gd name="T29" fmla="*/ 53 h 153"/>
              <a:gd name="T30" fmla="*/ 61 w 246"/>
              <a:gd name="T31" fmla="*/ 47 h 153"/>
              <a:gd name="T32" fmla="*/ 46 w 246"/>
              <a:gd name="T33" fmla="*/ 40 h 153"/>
              <a:gd name="T34" fmla="*/ 21 w 246"/>
              <a:gd name="T35" fmla="*/ 29 h 153"/>
              <a:gd name="T36" fmla="*/ 12 w 246"/>
              <a:gd name="T37" fmla="*/ 26 h 153"/>
              <a:gd name="T38" fmla="*/ 0 w 246"/>
              <a:gd name="T39" fmla="*/ 18 h 153"/>
              <a:gd name="T40" fmla="*/ 0 w 246"/>
              <a:gd name="T41" fmla="*/ 9 h 153"/>
              <a:gd name="T42" fmla="*/ 4 w 246"/>
              <a:gd name="T43" fmla="*/ 4 h 153"/>
              <a:gd name="T44" fmla="*/ 25 w 246"/>
              <a:gd name="T45" fmla="*/ 4 h 153"/>
              <a:gd name="T46" fmla="*/ 57 w 246"/>
              <a:gd name="T47" fmla="*/ 4 h 153"/>
              <a:gd name="T48" fmla="*/ 65 w 246"/>
              <a:gd name="T49" fmla="*/ 12 h 153"/>
              <a:gd name="T50" fmla="*/ 101 w 246"/>
              <a:gd name="T51" fmla="*/ 12 h 153"/>
              <a:gd name="T52" fmla="*/ 125 w 246"/>
              <a:gd name="T53" fmla="*/ 12 h 153"/>
              <a:gd name="T54" fmla="*/ 156 w 246"/>
              <a:gd name="T55" fmla="*/ 7 h 153"/>
              <a:gd name="T56" fmla="*/ 198 w 246"/>
              <a:gd name="T57" fmla="*/ 0 h 15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46"/>
              <a:gd name="T88" fmla="*/ 0 h 153"/>
              <a:gd name="T89" fmla="*/ 246 w 246"/>
              <a:gd name="T90" fmla="*/ 153 h 15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46" h="153">
                <a:moveTo>
                  <a:pt x="233" y="0"/>
                </a:moveTo>
                <a:lnTo>
                  <a:pt x="245" y="11"/>
                </a:lnTo>
                <a:lnTo>
                  <a:pt x="238" y="24"/>
                </a:lnTo>
                <a:lnTo>
                  <a:pt x="228" y="45"/>
                </a:lnTo>
                <a:lnTo>
                  <a:pt x="215" y="56"/>
                </a:lnTo>
                <a:lnTo>
                  <a:pt x="219" y="95"/>
                </a:lnTo>
                <a:lnTo>
                  <a:pt x="228" y="122"/>
                </a:lnTo>
                <a:lnTo>
                  <a:pt x="206" y="136"/>
                </a:lnTo>
                <a:lnTo>
                  <a:pt x="203" y="147"/>
                </a:lnTo>
                <a:lnTo>
                  <a:pt x="185" y="152"/>
                </a:lnTo>
                <a:lnTo>
                  <a:pt x="160" y="127"/>
                </a:lnTo>
                <a:lnTo>
                  <a:pt x="144" y="127"/>
                </a:lnTo>
                <a:lnTo>
                  <a:pt x="130" y="106"/>
                </a:lnTo>
                <a:lnTo>
                  <a:pt x="105" y="95"/>
                </a:lnTo>
                <a:lnTo>
                  <a:pt x="89" y="90"/>
                </a:lnTo>
                <a:lnTo>
                  <a:pt x="73" y="81"/>
                </a:lnTo>
                <a:lnTo>
                  <a:pt x="54" y="70"/>
                </a:lnTo>
                <a:lnTo>
                  <a:pt x="25" y="49"/>
                </a:lnTo>
                <a:lnTo>
                  <a:pt x="13" y="45"/>
                </a:lnTo>
                <a:lnTo>
                  <a:pt x="0" y="31"/>
                </a:lnTo>
                <a:lnTo>
                  <a:pt x="0" y="15"/>
                </a:lnTo>
                <a:lnTo>
                  <a:pt x="4" y="4"/>
                </a:lnTo>
                <a:lnTo>
                  <a:pt x="29" y="6"/>
                </a:lnTo>
                <a:lnTo>
                  <a:pt x="68" y="6"/>
                </a:lnTo>
                <a:lnTo>
                  <a:pt x="77" y="20"/>
                </a:lnTo>
                <a:lnTo>
                  <a:pt x="119" y="20"/>
                </a:lnTo>
                <a:lnTo>
                  <a:pt x="148" y="20"/>
                </a:lnTo>
                <a:lnTo>
                  <a:pt x="185" y="11"/>
                </a:lnTo>
                <a:lnTo>
                  <a:pt x="233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368844" y="4565452"/>
            <a:ext cx="1507346" cy="1339540"/>
          </a:xfrm>
          <a:custGeom>
            <a:avLst/>
            <a:gdLst>
              <a:gd name="T0" fmla="*/ 517 w 825"/>
              <a:gd name="T1" fmla="*/ 546 h 930"/>
              <a:gd name="T2" fmla="*/ 558 w 825"/>
              <a:gd name="T3" fmla="*/ 494 h 930"/>
              <a:gd name="T4" fmla="*/ 576 w 825"/>
              <a:gd name="T5" fmla="*/ 477 h 930"/>
              <a:gd name="T6" fmla="*/ 563 w 825"/>
              <a:gd name="T7" fmla="*/ 452 h 930"/>
              <a:gd name="T8" fmla="*/ 546 w 825"/>
              <a:gd name="T9" fmla="*/ 449 h 930"/>
              <a:gd name="T10" fmla="*/ 558 w 825"/>
              <a:gd name="T11" fmla="*/ 430 h 930"/>
              <a:gd name="T12" fmla="*/ 579 w 825"/>
              <a:gd name="T13" fmla="*/ 403 h 930"/>
              <a:gd name="T14" fmla="*/ 645 w 825"/>
              <a:gd name="T15" fmla="*/ 435 h 930"/>
              <a:gd name="T16" fmla="*/ 671 w 825"/>
              <a:gd name="T17" fmla="*/ 435 h 930"/>
              <a:gd name="T18" fmla="*/ 650 w 825"/>
              <a:gd name="T19" fmla="*/ 397 h 930"/>
              <a:gd name="T20" fmla="*/ 630 w 825"/>
              <a:gd name="T21" fmla="*/ 394 h 930"/>
              <a:gd name="T22" fmla="*/ 558 w 825"/>
              <a:gd name="T23" fmla="*/ 352 h 930"/>
              <a:gd name="T24" fmla="*/ 514 w 825"/>
              <a:gd name="T25" fmla="*/ 331 h 930"/>
              <a:gd name="T26" fmla="*/ 517 w 825"/>
              <a:gd name="T27" fmla="*/ 315 h 930"/>
              <a:gd name="T28" fmla="*/ 451 w 825"/>
              <a:gd name="T29" fmla="*/ 293 h 930"/>
              <a:gd name="T30" fmla="*/ 418 w 825"/>
              <a:gd name="T31" fmla="*/ 275 h 930"/>
              <a:gd name="T32" fmla="*/ 348 w 825"/>
              <a:gd name="T33" fmla="*/ 194 h 930"/>
              <a:gd name="T34" fmla="*/ 335 w 825"/>
              <a:gd name="T35" fmla="*/ 132 h 930"/>
              <a:gd name="T36" fmla="*/ 314 w 825"/>
              <a:gd name="T37" fmla="*/ 108 h 930"/>
              <a:gd name="T38" fmla="*/ 373 w 825"/>
              <a:gd name="T39" fmla="*/ 89 h 930"/>
              <a:gd name="T40" fmla="*/ 397 w 825"/>
              <a:gd name="T41" fmla="*/ 47 h 930"/>
              <a:gd name="T42" fmla="*/ 338 w 825"/>
              <a:gd name="T43" fmla="*/ 27 h 930"/>
              <a:gd name="T44" fmla="*/ 327 w 825"/>
              <a:gd name="T45" fmla="*/ 9 h 930"/>
              <a:gd name="T46" fmla="*/ 240 w 825"/>
              <a:gd name="T47" fmla="*/ 4 h 930"/>
              <a:gd name="T48" fmla="*/ 202 w 825"/>
              <a:gd name="T49" fmla="*/ 33 h 930"/>
              <a:gd name="T50" fmla="*/ 166 w 825"/>
              <a:gd name="T51" fmla="*/ 31 h 930"/>
              <a:gd name="T52" fmla="*/ 121 w 825"/>
              <a:gd name="T53" fmla="*/ 41 h 930"/>
              <a:gd name="T54" fmla="*/ 105 w 825"/>
              <a:gd name="T55" fmla="*/ 20 h 930"/>
              <a:gd name="T56" fmla="*/ 80 w 825"/>
              <a:gd name="T57" fmla="*/ 39 h 930"/>
              <a:gd name="T58" fmla="*/ 18 w 825"/>
              <a:gd name="T59" fmla="*/ 56 h 930"/>
              <a:gd name="T60" fmla="*/ 6 w 825"/>
              <a:gd name="T61" fmla="*/ 91 h 930"/>
              <a:gd name="T62" fmla="*/ 0 w 825"/>
              <a:gd name="T63" fmla="*/ 126 h 930"/>
              <a:gd name="T64" fmla="*/ 27 w 825"/>
              <a:gd name="T65" fmla="*/ 137 h 930"/>
              <a:gd name="T66" fmla="*/ 46 w 825"/>
              <a:gd name="T67" fmla="*/ 164 h 930"/>
              <a:gd name="T68" fmla="*/ 112 w 825"/>
              <a:gd name="T69" fmla="*/ 141 h 930"/>
              <a:gd name="T70" fmla="*/ 173 w 825"/>
              <a:gd name="T71" fmla="*/ 180 h 930"/>
              <a:gd name="T72" fmla="*/ 202 w 825"/>
              <a:gd name="T73" fmla="*/ 233 h 930"/>
              <a:gd name="T74" fmla="*/ 248 w 825"/>
              <a:gd name="T75" fmla="*/ 264 h 930"/>
              <a:gd name="T76" fmla="*/ 310 w 825"/>
              <a:gd name="T77" fmla="*/ 320 h 930"/>
              <a:gd name="T78" fmla="*/ 406 w 825"/>
              <a:gd name="T79" fmla="*/ 371 h 930"/>
              <a:gd name="T80" fmla="*/ 434 w 825"/>
              <a:gd name="T81" fmla="*/ 385 h 930"/>
              <a:gd name="T82" fmla="*/ 460 w 825"/>
              <a:gd name="T83" fmla="*/ 421 h 930"/>
              <a:gd name="T84" fmla="*/ 496 w 825"/>
              <a:gd name="T85" fmla="*/ 430 h 930"/>
              <a:gd name="T86" fmla="*/ 512 w 825"/>
              <a:gd name="T87" fmla="*/ 474 h 930"/>
              <a:gd name="T88" fmla="*/ 501 w 825"/>
              <a:gd name="T89" fmla="*/ 507 h 930"/>
              <a:gd name="T90" fmla="*/ 490 w 825"/>
              <a:gd name="T91" fmla="*/ 546 h 93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25"/>
              <a:gd name="T139" fmla="*/ 0 h 930"/>
              <a:gd name="T140" fmla="*/ 825 w 825"/>
              <a:gd name="T141" fmla="*/ 930 h 93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25" h="930">
                <a:moveTo>
                  <a:pt x="594" y="917"/>
                </a:moveTo>
                <a:lnTo>
                  <a:pt x="608" y="929"/>
                </a:lnTo>
                <a:lnTo>
                  <a:pt x="628" y="917"/>
                </a:lnTo>
                <a:lnTo>
                  <a:pt x="653" y="883"/>
                </a:lnTo>
                <a:lnTo>
                  <a:pt x="665" y="833"/>
                </a:lnTo>
                <a:lnTo>
                  <a:pt x="678" y="829"/>
                </a:lnTo>
                <a:lnTo>
                  <a:pt x="687" y="838"/>
                </a:lnTo>
                <a:lnTo>
                  <a:pt x="703" y="822"/>
                </a:lnTo>
                <a:lnTo>
                  <a:pt x="699" y="801"/>
                </a:lnTo>
                <a:lnTo>
                  <a:pt x="708" y="783"/>
                </a:lnTo>
                <a:lnTo>
                  <a:pt x="703" y="776"/>
                </a:lnTo>
                <a:lnTo>
                  <a:pt x="683" y="758"/>
                </a:lnTo>
                <a:lnTo>
                  <a:pt x="674" y="758"/>
                </a:lnTo>
                <a:lnTo>
                  <a:pt x="678" y="749"/>
                </a:lnTo>
                <a:lnTo>
                  <a:pt x="662" y="754"/>
                </a:lnTo>
                <a:lnTo>
                  <a:pt x="653" y="747"/>
                </a:lnTo>
                <a:lnTo>
                  <a:pt x="653" y="738"/>
                </a:lnTo>
                <a:lnTo>
                  <a:pt x="678" y="722"/>
                </a:lnTo>
                <a:lnTo>
                  <a:pt x="690" y="706"/>
                </a:lnTo>
                <a:lnTo>
                  <a:pt x="690" y="679"/>
                </a:lnTo>
                <a:lnTo>
                  <a:pt x="703" y="676"/>
                </a:lnTo>
                <a:lnTo>
                  <a:pt x="744" y="697"/>
                </a:lnTo>
                <a:lnTo>
                  <a:pt x="760" y="701"/>
                </a:lnTo>
                <a:lnTo>
                  <a:pt x="783" y="731"/>
                </a:lnTo>
                <a:lnTo>
                  <a:pt x="789" y="747"/>
                </a:lnTo>
                <a:lnTo>
                  <a:pt x="803" y="747"/>
                </a:lnTo>
                <a:lnTo>
                  <a:pt x="814" y="731"/>
                </a:lnTo>
                <a:lnTo>
                  <a:pt x="824" y="713"/>
                </a:lnTo>
                <a:lnTo>
                  <a:pt x="808" y="683"/>
                </a:lnTo>
                <a:lnTo>
                  <a:pt x="789" y="667"/>
                </a:lnTo>
                <a:lnTo>
                  <a:pt x="774" y="667"/>
                </a:lnTo>
                <a:lnTo>
                  <a:pt x="774" y="663"/>
                </a:lnTo>
                <a:lnTo>
                  <a:pt x="764" y="663"/>
                </a:lnTo>
                <a:lnTo>
                  <a:pt x="724" y="622"/>
                </a:lnTo>
                <a:lnTo>
                  <a:pt x="703" y="626"/>
                </a:lnTo>
                <a:lnTo>
                  <a:pt x="678" y="592"/>
                </a:lnTo>
                <a:lnTo>
                  <a:pt x="662" y="588"/>
                </a:lnTo>
                <a:lnTo>
                  <a:pt x="637" y="565"/>
                </a:lnTo>
                <a:lnTo>
                  <a:pt x="624" y="556"/>
                </a:lnTo>
                <a:lnTo>
                  <a:pt x="633" y="547"/>
                </a:lnTo>
                <a:lnTo>
                  <a:pt x="646" y="542"/>
                </a:lnTo>
                <a:lnTo>
                  <a:pt x="628" y="531"/>
                </a:lnTo>
                <a:lnTo>
                  <a:pt x="608" y="538"/>
                </a:lnTo>
                <a:lnTo>
                  <a:pt x="592" y="531"/>
                </a:lnTo>
                <a:lnTo>
                  <a:pt x="547" y="492"/>
                </a:lnTo>
                <a:lnTo>
                  <a:pt x="542" y="476"/>
                </a:lnTo>
                <a:lnTo>
                  <a:pt x="524" y="472"/>
                </a:lnTo>
                <a:lnTo>
                  <a:pt x="508" y="461"/>
                </a:lnTo>
                <a:lnTo>
                  <a:pt x="467" y="367"/>
                </a:lnTo>
                <a:lnTo>
                  <a:pt x="453" y="356"/>
                </a:lnTo>
                <a:lnTo>
                  <a:pt x="422" y="327"/>
                </a:lnTo>
                <a:lnTo>
                  <a:pt x="383" y="270"/>
                </a:lnTo>
                <a:lnTo>
                  <a:pt x="383" y="236"/>
                </a:lnTo>
                <a:lnTo>
                  <a:pt x="406" y="222"/>
                </a:lnTo>
                <a:lnTo>
                  <a:pt x="406" y="206"/>
                </a:lnTo>
                <a:lnTo>
                  <a:pt x="388" y="190"/>
                </a:lnTo>
                <a:lnTo>
                  <a:pt x="381" y="181"/>
                </a:lnTo>
                <a:lnTo>
                  <a:pt x="383" y="170"/>
                </a:lnTo>
                <a:lnTo>
                  <a:pt x="401" y="161"/>
                </a:lnTo>
                <a:lnTo>
                  <a:pt x="451" y="149"/>
                </a:lnTo>
                <a:lnTo>
                  <a:pt x="472" y="136"/>
                </a:lnTo>
                <a:lnTo>
                  <a:pt x="488" y="120"/>
                </a:lnTo>
                <a:lnTo>
                  <a:pt x="483" y="77"/>
                </a:lnTo>
                <a:lnTo>
                  <a:pt x="488" y="61"/>
                </a:lnTo>
                <a:lnTo>
                  <a:pt x="463" y="56"/>
                </a:lnTo>
                <a:lnTo>
                  <a:pt x="410" y="45"/>
                </a:lnTo>
                <a:lnTo>
                  <a:pt x="401" y="34"/>
                </a:lnTo>
                <a:lnTo>
                  <a:pt x="397" y="29"/>
                </a:lnTo>
                <a:lnTo>
                  <a:pt x="397" y="15"/>
                </a:lnTo>
                <a:lnTo>
                  <a:pt x="392" y="4"/>
                </a:lnTo>
                <a:lnTo>
                  <a:pt x="363" y="0"/>
                </a:lnTo>
                <a:lnTo>
                  <a:pt x="292" y="4"/>
                </a:lnTo>
                <a:lnTo>
                  <a:pt x="286" y="20"/>
                </a:lnTo>
                <a:lnTo>
                  <a:pt x="258" y="24"/>
                </a:lnTo>
                <a:lnTo>
                  <a:pt x="245" y="56"/>
                </a:lnTo>
                <a:lnTo>
                  <a:pt x="245" y="70"/>
                </a:lnTo>
                <a:lnTo>
                  <a:pt x="226" y="56"/>
                </a:lnTo>
                <a:lnTo>
                  <a:pt x="202" y="52"/>
                </a:lnTo>
                <a:lnTo>
                  <a:pt x="186" y="61"/>
                </a:lnTo>
                <a:lnTo>
                  <a:pt x="172" y="86"/>
                </a:lnTo>
                <a:lnTo>
                  <a:pt x="147" y="70"/>
                </a:lnTo>
                <a:lnTo>
                  <a:pt x="152" y="45"/>
                </a:lnTo>
                <a:lnTo>
                  <a:pt x="145" y="29"/>
                </a:lnTo>
                <a:lnTo>
                  <a:pt x="127" y="34"/>
                </a:lnTo>
                <a:lnTo>
                  <a:pt x="122" y="52"/>
                </a:lnTo>
                <a:lnTo>
                  <a:pt x="111" y="65"/>
                </a:lnTo>
                <a:lnTo>
                  <a:pt x="97" y="65"/>
                </a:lnTo>
                <a:lnTo>
                  <a:pt x="40" y="56"/>
                </a:lnTo>
                <a:lnTo>
                  <a:pt x="20" y="74"/>
                </a:lnTo>
                <a:lnTo>
                  <a:pt x="22" y="95"/>
                </a:lnTo>
                <a:lnTo>
                  <a:pt x="27" y="111"/>
                </a:lnTo>
                <a:lnTo>
                  <a:pt x="0" y="136"/>
                </a:lnTo>
                <a:lnTo>
                  <a:pt x="6" y="152"/>
                </a:lnTo>
                <a:lnTo>
                  <a:pt x="15" y="161"/>
                </a:lnTo>
                <a:lnTo>
                  <a:pt x="0" y="181"/>
                </a:lnTo>
                <a:lnTo>
                  <a:pt x="0" y="211"/>
                </a:lnTo>
                <a:lnTo>
                  <a:pt x="6" y="222"/>
                </a:lnTo>
                <a:lnTo>
                  <a:pt x="22" y="222"/>
                </a:lnTo>
                <a:lnTo>
                  <a:pt x="31" y="231"/>
                </a:lnTo>
                <a:lnTo>
                  <a:pt x="40" y="252"/>
                </a:lnTo>
                <a:lnTo>
                  <a:pt x="40" y="274"/>
                </a:lnTo>
                <a:lnTo>
                  <a:pt x="56" y="277"/>
                </a:lnTo>
                <a:lnTo>
                  <a:pt x="70" y="274"/>
                </a:lnTo>
                <a:lnTo>
                  <a:pt x="115" y="227"/>
                </a:lnTo>
                <a:lnTo>
                  <a:pt x="136" y="236"/>
                </a:lnTo>
                <a:lnTo>
                  <a:pt x="177" y="256"/>
                </a:lnTo>
                <a:lnTo>
                  <a:pt x="206" y="277"/>
                </a:lnTo>
                <a:lnTo>
                  <a:pt x="211" y="302"/>
                </a:lnTo>
                <a:lnTo>
                  <a:pt x="226" y="320"/>
                </a:lnTo>
                <a:lnTo>
                  <a:pt x="236" y="349"/>
                </a:lnTo>
                <a:lnTo>
                  <a:pt x="245" y="392"/>
                </a:lnTo>
                <a:lnTo>
                  <a:pt x="256" y="415"/>
                </a:lnTo>
                <a:lnTo>
                  <a:pt x="272" y="431"/>
                </a:lnTo>
                <a:lnTo>
                  <a:pt x="301" y="442"/>
                </a:lnTo>
                <a:lnTo>
                  <a:pt x="326" y="486"/>
                </a:lnTo>
                <a:lnTo>
                  <a:pt x="351" y="517"/>
                </a:lnTo>
                <a:lnTo>
                  <a:pt x="376" y="536"/>
                </a:lnTo>
                <a:lnTo>
                  <a:pt x="422" y="588"/>
                </a:lnTo>
                <a:lnTo>
                  <a:pt x="453" y="588"/>
                </a:lnTo>
                <a:lnTo>
                  <a:pt x="492" y="622"/>
                </a:lnTo>
                <a:lnTo>
                  <a:pt x="492" y="656"/>
                </a:lnTo>
                <a:lnTo>
                  <a:pt x="503" y="663"/>
                </a:lnTo>
                <a:lnTo>
                  <a:pt x="528" y="647"/>
                </a:lnTo>
                <a:lnTo>
                  <a:pt x="533" y="663"/>
                </a:lnTo>
                <a:lnTo>
                  <a:pt x="533" y="683"/>
                </a:lnTo>
                <a:lnTo>
                  <a:pt x="558" y="706"/>
                </a:lnTo>
                <a:lnTo>
                  <a:pt x="567" y="717"/>
                </a:lnTo>
                <a:lnTo>
                  <a:pt x="599" y="708"/>
                </a:lnTo>
                <a:lnTo>
                  <a:pt x="603" y="722"/>
                </a:lnTo>
                <a:lnTo>
                  <a:pt x="599" y="749"/>
                </a:lnTo>
                <a:lnTo>
                  <a:pt x="617" y="776"/>
                </a:lnTo>
                <a:lnTo>
                  <a:pt x="621" y="797"/>
                </a:lnTo>
                <a:lnTo>
                  <a:pt x="628" y="817"/>
                </a:lnTo>
                <a:lnTo>
                  <a:pt x="624" y="833"/>
                </a:lnTo>
                <a:lnTo>
                  <a:pt x="608" y="851"/>
                </a:lnTo>
                <a:lnTo>
                  <a:pt x="603" y="872"/>
                </a:lnTo>
                <a:lnTo>
                  <a:pt x="592" y="894"/>
                </a:lnTo>
                <a:lnTo>
                  <a:pt x="594" y="917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5292134" y="4373621"/>
            <a:ext cx="611760" cy="318079"/>
          </a:xfrm>
          <a:custGeom>
            <a:avLst/>
            <a:gdLst>
              <a:gd name="T0" fmla="*/ 146 w 334"/>
              <a:gd name="T1" fmla="*/ 25 h 220"/>
              <a:gd name="T2" fmla="*/ 131 w 334"/>
              <a:gd name="T3" fmla="*/ 17 h 220"/>
              <a:gd name="T4" fmla="*/ 132 w 334"/>
              <a:gd name="T5" fmla="*/ 13 h 220"/>
              <a:gd name="T6" fmla="*/ 125 w 334"/>
              <a:gd name="T7" fmla="*/ 8 h 220"/>
              <a:gd name="T8" fmla="*/ 117 w 334"/>
              <a:gd name="T9" fmla="*/ 0 h 220"/>
              <a:gd name="T10" fmla="*/ 108 w 334"/>
              <a:gd name="T11" fmla="*/ 8 h 220"/>
              <a:gd name="T12" fmla="*/ 104 w 334"/>
              <a:gd name="T13" fmla="*/ 5 h 220"/>
              <a:gd name="T14" fmla="*/ 92 w 334"/>
              <a:gd name="T15" fmla="*/ 12 h 220"/>
              <a:gd name="T16" fmla="*/ 92 w 334"/>
              <a:gd name="T17" fmla="*/ 15 h 220"/>
              <a:gd name="T18" fmla="*/ 82 w 334"/>
              <a:gd name="T19" fmla="*/ 19 h 220"/>
              <a:gd name="T20" fmla="*/ 49 w 334"/>
              <a:gd name="T21" fmla="*/ 37 h 220"/>
              <a:gd name="T22" fmla="*/ 42 w 334"/>
              <a:gd name="T23" fmla="*/ 43 h 220"/>
              <a:gd name="T24" fmla="*/ 42 w 334"/>
              <a:gd name="T25" fmla="*/ 54 h 220"/>
              <a:gd name="T26" fmla="*/ 30 w 334"/>
              <a:gd name="T27" fmla="*/ 56 h 220"/>
              <a:gd name="T28" fmla="*/ 9 w 334"/>
              <a:gd name="T29" fmla="*/ 72 h 220"/>
              <a:gd name="T30" fmla="*/ 9 w 334"/>
              <a:gd name="T31" fmla="*/ 79 h 220"/>
              <a:gd name="T32" fmla="*/ 0 w 334"/>
              <a:gd name="T33" fmla="*/ 86 h 220"/>
              <a:gd name="T34" fmla="*/ 4 w 334"/>
              <a:gd name="T35" fmla="*/ 95 h 220"/>
              <a:gd name="T36" fmla="*/ 11 w 334"/>
              <a:gd name="T37" fmla="*/ 90 h 220"/>
              <a:gd name="T38" fmla="*/ 25 w 334"/>
              <a:gd name="T39" fmla="*/ 82 h 220"/>
              <a:gd name="T40" fmla="*/ 39 w 334"/>
              <a:gd name="T41" fmla="*/ 81 h 220"/>
              <a:gd name="T42" fmla="*/ 49 w 334"/>
              <a:gd name="T43" fmla="*/ 82 h 220"/>
              <a:gd name="T44" fmla="*/ 52 w 334"/>
              <a:gd name="T45" fmla="*/ 95 h 220"/>
              <a:gd name="T46" fmla="*/ 51 w 334"/>
              <a:gd name="T47" fmla="*/ 105 h 220"/>
              <a:gd name="T48" fmla="*/ 58 w 334"/>
              <a:gd name="T49" fmla="*/ 109 h 220"/>
              <a:gd name="T50" fmla="*/ 66 w 334"/>
              <a:gd name="T51" fmla="*/ 115 h 220"/>
              <a:gd name="T52" fmla="*/ 85 w 334"/>
              <a:gd name="T53" fmla="*/ 116 h 220"/>
              <a:gd name="T54" fmla="*/ 123 w 334"/>
              <a:gd name="T55" fmla="*/ 120 h 220"/>
              <a:gd name="T56" fmla="*/ 131 w 334"/>
              <a:gd name="T57" fmla="*/ 116 h 220"/>
              <a:gd name="T58" fmla="*/ 137 w 334"/>
              <a:gd name="T59" fmla="*/ 109 h 220"/>
              <a:gd name="T60" fmla="*/ 139 w 334"/>
              <a:gd name="T61" fmla="*/ 100 h 220"/>
              <a:gd name="T62" fmla="*/ 156 w 334"/>
              <a:gd name="T63" fmla="*/ 100 h 220"/>
              <a:gd name="T64" fmla="*/ 159 w 334"/>
              <a:gd name="T65" fmla="*/ 106 h 220"/>
              <a:gd name="T66" fmla="*/ 159 w 334"/>
              <a:gd name="T67" fmla="*/ 123 h 220"/>
              <a:gd name="T68" fmla="*/ 176 w 334"/>
              <a:gd name="T69" fmla="*/ 132 h 220"/>
              <a:gd name="T70" fmla="*/ 190 w 334"/>
              <a:gd name="T71" fmla="*/ 116 h 220"/>
              <a:gd name="T72" fmla="*/ 204 w 334"/>
              <a:gd name="T73" fmla="*/ 111 h 220"/>
              <a:gd name="T74" fmla="*/ 220 w 334"/>
              <a:gd name="T75" fmla="*/ 114 h 220"/>
              <a:gd name="T76" fmla="*/ 233 w 334"/>
              <a:gd name="T77" fmla="*/ 119 h 220"/>
              <a:gd name="T78" fmla="*/ 237 w 334"/>
              <a:gd name="T79" fmla="*/ 123 h 220"/>
              <a:gd name="T80" fmla="*/ 241 w 334"/>
              <a:gd name="T81" fmla="*/ 108 h 220"/>
              <a:gd name="T82" fmla="*/ 250 w 334"/>
              <a:gd name="T83" fmla="*/ 95 h 220"/>
              <a:gd name="T84" fmla="*/ 271 w 334"/>
              <a:gd name="T85" fmla="*/ 92 h 220"/>
              <a:gd name="T86" fmla="*/ 277 w 334"/>
              <a:gd name="T87" fmla="*/ 82 h 220"/>
              <a:gd name="T88" fmla="*/ 271 w 334"/>
              <a:gd name="T89" fmla="*/ 74 h 220"/>
              <a:gd name="T90" fmla="*/ 262 w 334"/>
              <a:gd name="T91" fmla="*/ 70 h 220"/>
              <a:gd name="T92" fmla="*/ 234 w 334"/>
              <a:gd name="T93" fmla="*/ 67 h 220"/>
              <a:gd name="T94" fmla="*/ 234 w 334"/>
              <a:gd name="T95" fmla="*/ 57 h 220"/>
              <a:gd name="T96" fmla="*/ 234 w 334"/>
              <a:gd name="T97" fmla="*/ 49 h 220"/>
              <a:gd name="T98" fmla="*/ 234 w 334"/>
              <a:gd name="T99" fmla="*/ 40 h 220"/>
              <a:gd name="T100" fmla="*/ 218 w 334"/>
              <a:gd name="T101" fmla="*/ 34 h 220"/>
              <a:gd name="T102" fmla="*/ 211 w 334"/>
              <a:gd name="T103" fmla="*/ 37 h 220"/>
              <a:gd name="T104" fmla="*/ 194 w 334"/>
              <a:gd name="T105" fmla="*/ 28 h 220"/>
              <a:gd name="T106" fmla="*/ 193 w 334"/>
              <a:gd name="T107" fmla="*/ 23 h 220"/>
              <a:gd name="T108" fmla="*/ 187 w 334"/>
              <a:gd name="T109" fmla="*/ 18 h 220"/>
              <a:gd name="T110" fmla="*/ 187 w 334"/>
              <a:gd name="T111" fmla="*/ 15 h 220"/>
              <a:gd name="T112" fmla="*/ 174 w 334"/>
              <a:gd name="T113" fmla="*/ 12 h 220"/>
              <a:gd name="T114" fmla="*/ 168 w 334"/>
              <a:gd name="T115" fmla="*/ 17 h 220"/>
              <a:gd name="T116" fmla="*/ 158 w 334"/>
              <a:gd name="T117" fmla="*/ 22 h 220"/>
              <a:gd name="T118" fmla="*/ 146 w 334"/>
              <a:gd name="T119" fmla="*/ 25 h 22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34"/>
              <a:gd name="T181" fmla="*/ 0 h 220"/>
              <a:gd name="T182" fmla="*/ 334 w 334"/>
              <a:gd name="T183" fmla="*/ 220 h 22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34" h="220">
                <a:moveTo>
                  <a:pt x="175" y="41"/>
                </a:moveTo>
                <a:lnTo>
                  <a:pt x="157" y="27"/>
                </a:lnTo>
                <a:lnTo>
                  <a:pt x="159" y="22"/>
                </a:lnTo>
                <a:lnTo>
                  <a:pt x="150" y="13"/>
                </a:lnTo>
                <a:lnTo>
                  <a:pt x="141" y="0"/>
                </a:lnTo>
                <a:lnTo>
                  <a:pt x="130" y="13"/>
                </a:lnTo>
                <a:lnTo>
                  <a:pt x="125" y="9"/>
                </a:lnTo>
                <a:lnTo>
                  <a:pt x="111" y="20"/>
                </a:lnTo>
                <a:lnTo>
                  <a:pt x="111" y="25"/>
                </a:lnTo>
                <a:lnTo>
                  <a:pt x="98" y="31"/>
                </a:lnTo>
                <a:lnTo>
                  <a:pt x="59" y="61"/>
                </a:lnTo>
                <a:lnTo>
                  <a:pt x="50" y="73"/>
                </a:lnTo>
                <a:lnTo>
                  <a:pt x="50" y="88"/>
                </a:lnTo>
                <a:lnTo>
                  <a:pt x="36" y="93"/>
                </a:lnTo>
                <a:lnTo>
                  <a:pt x="9" y="120"/>
                </a:lnTo>
                <a:lnTo>
                  <a:pt x="9" y="132"/>
                </a:lnTo>
                <a:lnTo>
                  <a:pt x="0" y="143"/>
                </a:lnTo>
                <a:lnTo>
                  <a:pt x="4" y="159"/>
                </a:lnTo>
                <a:lnTo>
                  <a:pt x="15" y="150"/>
                </a:lnTo>
                <a:lnTo>
                  <a:pt x="29" y="136"/>
                </a:lnTo>
                <a:lnTo>
                  <a:pt x="47" y="134"/>
                </a:lnTo>
                <a:lnTo>
                  <a:pt x="59" y="136"/>
                </a:lnTo>
                <a:lnTo>
                  <a:pt x="63" y="159"/>
                </a:lnTo>
                <a:lnTo>
                  <a:pt x="61" y="173"/>
                </a:lnTo>
                <a:lnTo>
                  <a:pt x="70" y="182"/>
                </a:lnTo>
                <a:lnTo>
                  <a:pt x="79" y="189"/>
                </a:lnTo>
                <a:lnTo>
                  <a:pt x="102" y="191"/>
                </a:lnTo>
                <a:lnTo>
                  <a:pt x="148" y="198"/>
                </a:lnTo>
                <a:lnTo>
                  <a:pt x="157" y="191"/>
                </a:lnTo>
                <a:lnTo>
                  <a:pt x="164" y="182"/>
                </a:lnTo>
                <a:lnTo>
                  <a:pt x="168" y="164"/>
                </a:lnTo>
                <a:lnTo>
                  <a:pt x="187" y="164"/>
                </a:lnTo>
                <a:lnTo>
                  <a:pt x="191" y="175"/>
                </a:lnTo>
                <a:lnTo>
                  <a:pt x="191" y="203"/>
                </a:lnTo>
                <a:lnTo>
                  <a:pt x="212" y="219"/>
                </a:lnTo>
                <a:lnTo>
                  <a:pt x="228" y="193"/>
                </a:lnTo>
                <a:lnTo>
                  <a:pt x="246" y="184"/>
                </a:lnTo>
                <a:lnTo>
                  <a:pt x="264" y="187"/>
                </a:lnTo>
                <a:lnTo>
                  <a:pt x="280" y="196"/>
                </a:lnTo>
                <a:lnTo>
                  <a:pt x="285" y="203"/>
                </a:lnTo>
                <a:lnTo>
                  <a:pt x="289" y="180"/>
                </a:lnTo>
                <a:lnTo>
                  <a:pt x="301" y="157"/>
                </a:lnTo>
                <a:lnTo>
                  <a:pt x="326" y="152"/>
                </a:lnTo>
                <a:lnTo>
                  <a:pt x="333" y="136"/>
                </a:lnTo>
                <a:lnTo>
                  <a:pt x="326" y="123"/>
                </a:lnTo>
                <a:lnTo>
                  <a:pt x="314" y="116"/>
                </a:lnTo>
                <a:lnTo>
                  <a:pt x="282" y="111"/>
                </a:lnTo>
                <a:lnTo>
                  <a:pt x="282" y="95"/>
                </a:lnTo>
                <a:lnTo>
                  <a:pt x="282" y="79"/>
                </a:lnTo>
                <a:lnTo>
                  <a:pt x="282" y="66"/>
                </a:lnTo>
                <a:lnTo>
                  <a:pt x="262" y="57"/>
                </a:lnTo>
                <a:lnTo>
                  <a:pt x="253" y="61"/>
                </a:lnTo>
                <a:lnTo>
                  <a:pt x="234" y="47"/>
                </a:lnTo>
                <a:lnTo>
                  <a:pt x="232" y="38"/>
                </a:lnTo>
                <a:lnTo>
                  <a:pt x="225" y="29"/>
                </a:lnTo>
                <a:lnTo>
                  <a:pt x="225" y="25"/>
                </a:lnTo>
                <a:lnTo>
                  <a:pt x="209" y="20"/>
                </a:lnTo>
                <a:lnTo>
                  <a:pt x="202" y="27"/>
                </a:lnTo>
                <a:lnTo>
                  <a:pt x="189" y="36"/>
                </a:lnTo>
                <a:lnTo>
                  <a:pt x="175" y="41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779241" y="4339190"/>
            <a:ext cx="924352" cy="334475"/>
          </a:xfrm>
          <a:custGeom>
            <a:avLst/>
            <a:gdLst>
              <a:gd name="T0" fmla="*/ 18 w 507"/>
              <a:gd name="T1" fmla="*/ 48 h 232"/>
              <a:gd name="T2" fmla="*/ 32 w 507"/>
              <a:gd name="T3" fmla="*/ 55 h 232"/>
              <a:gd name="T4" fmla="*/ 58 w 507"/>
              <a:gd name="T5" fmla="*/ 54 h 232"/>
              <a:gd name="T6" fmla="*/ 81 w 507"/>
              <a:gd name="T7" fmla="*/ 53 h 232"/>
              <a:gd name="T8" fmla="*/ 107 w 507"/>
              <a:gd name="T9" fmla="*/ 60 h 232"/>
              <a:gd name="T10" fmla="*/ 125 w 507"/>
              <a:gd name="T11" fmla="*/ 57 h 232"/>
              <a:gd name="T12" fmla="*/ 157 w 507"/>
              <a:gd name="T13" fmla="*/ 54 h 232"/>
              <a:gd name="T14" fmla="*/ 191 w 507"/>
              <a:gd name="T15" fmla="*/ 68 h 232"/>
              <a:gd name="T16" fmla="*/ 207 w 507"/>
              <a:gd name="T17" fmla="*/ 54 h 232"/>
              <a:gd name="T18" fmla="*/ 194 w 507"/>
              <a:gd name="T19" fmla="*/ 27 h 232"/>
              <a:gd name="T20" fmla="*/ 250 w 507"/>
              <a:gd name="T21" fmla="*/ 4 h 232"/>
              <a:gd name="T22" fmla="*/ 266 w 507"/>
              <a:gd name="T23" fmla="*/ 13 h 232"/>
              <a:gd name="T24" fmla="*/ 306 w 507"/>
              <a:gd name="T25" fmla="*/ 2 h 232"/>
              <a:gd name="T26" fmla="*/ 353 w 507"/>
              <a:gd name="T27" fmla="*/ 12 h 232"/>
              <a:gd name="T28" fmla="*/ 379 w 507"/>
              <a:gd name="T29" fmla="*/ 5 h 232"/>
              <a:gd name="T30" fmla="*/ 404 w 507"/>
              <a:gd name="T31" fmla="*/ 35 h 232"/>
              <a:gd name="T32" fmla="*/ 411 w 507"/>
              <a:gd name="T33" fmla="*/ 55 h 232"/>
              <a:gd name="T34" fmla="*/ 391 w 507"/>
              <a:gd name="T35" fmla="*/ 68 h 232"/>
              <a:gd name="T36" fmla="*/ 395 w 507"/>
              <a:gd name="T37" fmla="*/ 80 h 232"/>
              <a:gd name="T38" fmla="*/ 388 w 507"/>
              <a:gd name="T39" fmla="*/ 99 h 232"/>
              <a:gd name="T40" fmla="*/ 365 w 507"/>
              <a:gd name="T41" fmla="*/ 115 h 232"/>
              <a:gd name="T42" fmla="*/ 348 w 507"/>
              <a:gd name="T43" fmla="*/ 126 h 232"/>
              <a:gd name="T44" fmla="*/ 302 w 507"/>
              <a:gd name="T45" fmla="*/ 128 h 232"/>
              <a:gd name="T46" fmla="*/ 265 w 507"/>
              <a:gd name="T47" fmla="*/ 138 h 232"/>
              <a:gd name="T48" fmla="*/ 202 w 507"/>
              <a:gd name="T49" fmla="*/ 128 h 232"/>
              <a:gd name="T50" fmla="*/ 141 w 507"/>
              <a:gd name="T51" fmla="*/ 111 h 232"/>
              <a:gd name="T52" fmla="*/ 137 w 507"/>
              <a:gd name="T53" fmla="*/ 94 h 232"/>
              <a:gd name="T54" fmla="*/ 98 w 507"/>
              <a:gd name="T55" fmla="*/ 93 h 232"/>
              <a:gd name="T56" fmla="*/ 47 w 507"/>
              <a:gd name="T57" fmla="*/ 87 h 232"/>
              <a:gd name="T58" fmla="*/ 26 w 507"/>
              <a:gd name="T59" fmla="*/ 82 h 232"/>
              <a:gd name="T60" fmla="*/ 11 w 507"/>
              <a:gd name="T61" fmla="*/ 70 h 232"/>
              <a:gd name="T62" fmla="*/ 0 w 507"/>
              <a:gd name="T63" fmla="*/ 49 h 23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07"/>
              <a:gd name="T97" fmla="*/ 0 h 232"/>
              <a:gd name="T98" fmla="*/ 507 w 507"/>
              <a:gd name="T99" fmla="*/ 232 h 23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07" h="232">
                <a:moveTo>
                  <a:pt x="0" y="83"/>
                </a:moveTo>
                <a:lnTo>
                  <a:pt x="22" y="81"/>
                </a:lnTo>
                <a:lnTo>
                  <a:pt x="29" y="79"/>
                </a:lnTo>
                <a:lnTo>
                  <a:pt x="40" y="92"/>
                </a:lnTo>
                <a:lnTo>
                  <a:pt x="54" y="88"/>
                </a:lnTo>
                <a:lnTo>
                  <a:pt x="70" y="90"/>
                </a:lnTo>
                <a:lnTo>
                  <a:pt x="81" y="97"/>
                </a:lnTo>
                <a:lnTo>
                  <a:pt x="99" y="88"/>
                </a:lnTo>
                <a:lnTo>
                  <a:pt x="122" y="88"/>
                </a:lnTo>
                <a:lnTo>
                  <a:pt x="131" y="99"/>
                </a:lnTo>
                <a:lnTo>
                  <a:pt x="147" y="101"/>
                </a:lnTo>
                <a:lnTo>
                  <a:pt x="154" y="95"/>
                </a:lnTo>
                <a:lnTo>
                  <a:pt x="181" y="90"/>
                </a:lnTo>
                <a:lnTo>
                  <a:pt x="192" y="90"/>
                </a:lnTo>
                <a:lnTo>
                  <a:pt x="211" y="97"/>
                </a:lnTo>
                <a:lnTo>
                  <a:pt x="233" y="113"/>
                </a:lnTo>
                <a:lnTo>
                  <a:pt x="251" y="106"/>
                </a:lnTo>
                <a:lnTo>
                  <a:pt x="254" y="90"/>
                </a:lnTo>
                <a:lnTo>
                  <a:pt x="242" y="72"/>
                </a:lnTo>
                <a:lnTo>
                  <a:pt x="238" y="45"/>
                </a:lnTo>
                <a:lnTo>
                  <a:pt x="294" y="6"/>
                </a:lnTo>
                <a:lnTo>
                  <a:pt x="306" y="6"/>
                </a:lnTo>
                <a:lnTo>
                  <a:pt x="308" y="20"/>
                </a:lnTo>
                <a:lnTo>
                  <a:pt x="326" y="22"/>
                </a:lnTo>
                <a:lnTo>
                  <a:pt x="360" y="18"/>
                </a:lnTo>
                <a:lnTo>
                  <a:pt x="376" y="2"/>
                </a:lnTo>
                <a:lnTo>
                  <a:pt x="422" y="0"/>
                </a:lnTo>
                <a:lnTo>
                  <a:pt x="431" y="20"/>
                </a:lnTo>
                <a:lnTo>
                  <a:pt x="449" y="20"/>
                </a:lnTo>
                <a:lnTo>
                  <a:pt x="465" y="9"/>
                </a:lnTo>
                <a:lnTo>
                  <a:pt x="494" y="27"/>
                </a:lnTo>
                <a:lnTo>
                  <a:pt x="494" y="58"/>
                </a:lnTo>
                <a:lnTo>
                  <a:pt x="506" y="72"/>
                </a:lnTo>
                <a:lnTo>
                  <a:pt x="503" y="92"/>
                </a:lnTo>
                <a:lnTo>
                  <a:pt x="494" y="113"/>
                </a:lnTo>
                <a:lnTo>
                  <a:pt x="478" y="113"/>
                </a:lnTo>
                <a:lnTo>
                  <a:pt x="474" y="117"/>
                </a:lnTo>
                <a:lnTo>
                  <a:pt x="483" y="133"/>
                </a:lnTo>
                <a:lnTo>
                  <a:pt x="483" y="151"/>
                </a:lnTo>
                <a:lnTo>
                  <a:pt x="474" y="165"/>
                </a:lnTo>
                <a:lnTo>
                  <a:pt x="449" y="178"/>
                </a:lnTo>
                <a:lnTo>
                  <a:pt x="447" y="192"/>
                </a:lnTo>
                <a:lnTo>
                  <a:pt x="447" y="206"/>
                </a:lnTo>
                <a:lnTo>
                  <a:pt x="426" y="210"/>
                </a:lnTo>
                <a:lnTo>
                  <a:pt x="388" y="208"/>
                </a:lnTo>
                <a:lnTo>
                  <a:pt x="369" y="215"/>
                </a:lnTo>
                <a:lnTo>
                  <a:pt x="338" y="215"/>
                </a:lnTo>
                <a:lnTo>
                  <a:pt x="324" y="231"/>
                </a:lnTo>
                <a:lnTo>
                  <a:pt x="272" y="212"/>
                </a:lnTo>
                <a:lnTo>
                  <a:pt x="247" y="215"/>
                </a:lnTo>
                <a:lnTo>
                  <a:pt x="181" y="201"/>
                </a:lnTo>
                <a:lnTo>
                  <a:pt x="172" y="185"/>
                </a:lnTo>
                <a:lnTo>
                  <a:pt x="172" y="167"/>
                </a:lnTo>
                <a:lnTo>
                  <a:pt x="167" y="158"/>
                </a:lnTo>
                <a:lnTo>
                  <a:pt x="161" y="154"/>
                </a:lnTo>
                <a:lnTo>
                  <a:pt x="120" y="156"/>
                </a:lnTo>
                <a:lnTo>
                  <a:pt x="63" y="160"/>
                </a:lnTo>
                <a:lnTo>
                  <a:pt x="58" y="147"/>
                </a:lnTo>
                <a:lnTo>
                  <a:pt x="47" y="142"/>
                </a:lnTo>
                <a:lnTo>
                  <a:pt x="31" y="138"/>
                </a:lnTo>
                <a:lnTo>
                  <a:pt x="15" y="133"/>
                </a:lnTo>
                <a:lnTo>
                  <a:pt x="15" y="117"/>
                </a:lnTo>
                <a:lnTo>
                  <a:pt x="15" y="95"/>
                </a:lnTo>
                <a:lnTo>
                  <a:pt x="0" y="83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6590447" y="4381819"/>
            <a:ext cx="868738" cy="411536"/>
          </a:xfrm>
          <a:custGeom>
            <a:avLst/>
            <a:gdLst>
              <a:gd name="T0" fmla="*/ 2 w 474"/>
              <a:gd name="T1" fmla="*/ 107 h 286"/>
              <a:gd name="T2" fmla="*/ 14 w 474"/>
              <a:gd name="T3" fmla="*/ 114 h 286"/>
              <a:gd name="T4" fmla="*/ 11 w 474"/>
              <a:gd name="T5" fmla="*/ 118 h 286"/>
              <a:gd name="T6" fmla="*/ 16 w 474"/>
              <a:gd name="T7" fmla="*/ 126 h 286"/>
              <a:gd name="T8" fmla="*/ 27 w 474"/>
              <a:gd name="T9" fmla="*/ 126 h 286"/>
              <a:gd name="T10" fmla="*/ 67 w 474"/>
              <a:gd name="T11" fmla="*/ 153 h 286"/>
              <a:gd name="T12" fmla="*/ 77 w 474"/>
              <a:gd name="T13" fmla="*/ 154 h 286"/>
              <a:gd name="T14" fmla="*/ 109 w 474"/>
              <a:gd name="T15" fmla="*/ 169 h 286"/>
              <a:gd name="T16" fmla="*/ 127 w 474"/>
              <a:gd name="T17" fmla="*/ 161 h 286"/>
              <a:gd name="T18" fmla="*/ 149 w 474"/>
              <a:gd name="T19" fmla="*/ 162 h 286"/>
              <a:gd name="T20" fmla="*/ 157 w 474"/>
              <a:gd name="T21" fmla="*/ 165 h 286"/>
              <a:gd name="T22" fmla="*/ 175 w 474"/>
              <a:gd name="T23" fmla="*/ 161 h 286"/>
              <a:gd name="T24" fmla="*/ 208 w 474"/>
              <a:gd name="T25" fmla="*/ 150 h 286"/>
              <a:gd name="T26" fmla="*/ 248 w 474"/>
              <a:gd name="T27" fmla="*/ 147 h 286"/>
              <a:gd name="T28" fmla="*/ 266 w 474"/>
              <a:gd name="T29" fmla="*/ 148 h 286"/>
              <a:gd name="T30" fmla="*/ 271 w 474"/>
              <a:gd name="T31" fmla="*/ 154 h 286"/>
              <a:gd name="T32" fmla="*/ 285 w 474"/>
              <a:gd name="T33" fmla="*/ 143 h 286"/>
              <a:gd name="T34" fmla="*/ 303 w 474"/>
              <a:gd name="T35" fmla="*/ 139 h 286"/>
              <a:gd name="T36" fmla="*/ 320 w 474"/>
              <a:gd name="T37" fmla="*/ 136 h 286"/>
              <a:gd name="T38" fmla="*/ 352 w 474"/>
              <a:gd name="T39" fmla="*/ 114 h 286"/>
              <a:gd name="T40" fmla="*/ 361 w 474"/>
              <a:gd name="T41" fmla="*/ 102 h 286"/>
              <a:gd name="T42" fmla="*/ 364 w 474"/>
              <a:gd name="T43" fmla="*/ 75 h 286"/>
              <a:gd name="T44" fmla="*/ 367 w 474"/>
              <a:gd name="T45" fmla="*/ 54 h 286"/>
              <a:gd name="T46" fmla="*/ 381 w 474"/>
              <a:gd name="T47" fmla="*/ 54 h 286"/>
              <a:gd name="T48" fmla="*/ 388 w 474"/>
              <a:gd name="T49" fmla="*/ 47 h 286"/>
              <a:gd name="T50" fmla="*/ 395 w 474"/>
              <a:gd name="T51" fmla="*/ 39 h 286"/>
              <a:gd name="T52" fmla="*/ 383 w 474"/>
              <a:gd name="T53" fmla="*/ 34 h 286"/>
              <a:gd name="T54" fmla="*/ 378 w 474"/>
              <a:gd name="T55" fmla="*/ 36 h 286"/>
              <a:gd name="T56" fmla="*/ 358 w 474"/>
              <a:gd name="T57" fmla="*/ 34 h 286"/>
              <a:gd name="T58" fmla="*/ 348 w 474"/>
              <a:gd name="T59" fmla="*/ 22 h 286"/>
              <a:gd name="T60" fmla="*/ 337 w 474"/>
              <a:gd name="T61" fmla="*/ 11 h 286"/>
              <a:gd name="T62" fmla="*/ 326 w 474"/>
              <a:gd name="T63" fmla="*/ 11 h 286"/>
              <a:gd name="T64" fmla="*/ 307 w 474"/>
              <a:gd name="T65" fmla="*/ 0 h 286"/>
              <a:gd name="T66" fmla="*/ 298 w 474"/>
              <a:gd name="T67" fmla="*/ 2 h 286"/>
              <a:gd name="T68" fmla="*/ 258 w 474"/>
              <a:gd name="T69" fmla="*/ 5 h 286"/>
              <a:gd name="T70" fmla="*/ 252 w 474"/>
              <a:gd name="T71" fmla="*/ 12 h 286"/>
              <a:gd name="T72" fmla="*/ 240 w 474"/>
              <a:gd name="T73" fmla="*/ 22 h 286"/>
              <a:gd name="T74" fmla="*/ 227 w 474"/>
              <a:gd name="T75" fmla="*/ 26 h 286"/>
              <a:gd name="T76" fmla="*/ 214 w 474"/>
              <a:gd name="T77" fmla="*/ 30 h 286"/>
              <a:gd name="T78" fmla="*/ 205 w 474"/>
              <a:gd name="T79" fmla="*/ 26 h 286"/>
              <a:gd name="T80" fmla="*/ 196 w 474"/>
              <a:gd name="T81" fmla="*/ 22 h 286"/>
              <a:gd name="T82" fmla="*/ 189 w 474"/>
              <a:gd name="T83" fmla="*/ 22 h 286"/>
              <a:gd name="T84" fmla="*/ 178 w 474"/>
              <a:gd name="T85" fmla="*/ 25 h 286"/>
              <a:gd name="T86" fmla="*/ 161 w 474"/>
              <a:gd name="T87" fmla="*/ 32 h 286"/>
              <a:gd name="T88" fmla="*/ 128 w 474"/>
              <a:gd name="T89" fmla="*/ 41 h 286"/>
              <a:gd name="T90" fmla="*/ 114 w 474"/>
              <a:gd name="T91" fmla="*/ 42 h 286"/>
              <a:gd name="T92" fmla="*/ 77 w 474"/>
              <a:gd name="T93" fmla="*/ 41 h 286"/>
              <a:gd name="T94" fmla="*/ 73 w 474"/>
              <a:gd name="T95" fmla="*/ 41 h 286"/>
              <a:gd name="T96" fmla="*/ 65 w 474"/>
              <a:gd name="T97" fmla="*/ 31 h 286"/>
              <a:gd name="T98" fmla="*/ 52 w 474"/>
              <a:gd name="T99" fmla="*/ 25 h 286"/>
              <a:gd name="T100" fmla="*/ 50 w 474"/>
              <a:gd name="T101" fmla="*/ 30 h 286"/>
              <a:gd name="T102" fmla="*/ 48 w 474"/>
              <a:gd name="T103" fmla="*/ 39 h 286"/>
              <a:gd name="T104" fmla="*/ 42 w 474"/>
              <a:gd name="T105" fmla="*/ 50 h 286"/>
              <a:gd name="T106" fmla="*/ 29 w 474"/>
              <a:gd name="T107" fmla="*/ 50 h 286"/>
              <a:gd name="T108" fmla="*/ 25 w 474"/>
              <a:gd name="T109" fmla="*/ 53 h 286"/>
              <a:gd name="T110" fmla="*/ 31 w 474"/>
              <a:gd name="T111" fmla="*/ 61 h 286"/>
              <a:gd name="T112" fmla="*/ 30 w 474"/>
              <a:gd name="T113" fmla="*/ 71 h 286"/>
              <a:gd name="T114" fmla="*/ 21 w 474"/>
              <a:gd name="T115" fmla="*/ 80 h 286"/>
              <a:gd name="T116" fmla="*/ 14 w 474"/>
              <a:gd name="T117" fmla="*/ 85 h 286"/>
              <a:gd name="T118" fmla="*/ 4 w 474"/>
              <a:gd name="T119" fmla="*/ 90 h 286"/>
              <a:gd name="T120" fmla="*/ 0 w 474"/>
              <a:gd name="T121" fmla="*/ 97 h 286"/>
              <a:gd name="T122" fmla="*/ 2 w 474"/>
              <a:gd name="T123" fmla="*/ 107 h 28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474"/>
              <a:gd name="T187" fmla="*/ 0 h 286"/>
              <a:gd name="T188" fmla="*/ 474 w 474"/>
              <a:gd name="T189" fmla="*/ 286 h 28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474" h="286">
                <a:moveTo>
                  <a:pt x="2" y="180"/>
                </a:moveTo>
                <a:lnTo>
                  <a:pt x="18" y="193"/>
                </a:lnTo>
                <a:lnTo>
                  <a:pt x="15" y="200"/>
                </a:lnTo>
                <a:lnTo>
                  <a:pt x="20" y="212"/>
                </a:lnTo>
                <a:lnTo>
                  <a:pt x="31" y="212"/>
                </a:lnTo>
                <a:lnTo>
                  <a:pt x="79" y="257"/>
                </a:lnTo>
                <a:lnTo>
                  <a:pt x="93" y="259"/>
                </a:lnTo>
                <a:lnTo>
                  <a:pt x="131" y="285"/>
                </a:lnTo>
                <a:lnTo>
                  <a:pt x="152" y="271"/>
                </a:lnTo>
                <a:lnTo>
                  <a:pt x="179" y="273"/>
                </a:lnTo>
                <a:lnTo>
                  <a:pt x="188" y="278"/>
                </a:lnTo>
                <a:lnTo>
                  <a:pt x="209" y="271"/>
                </a:lnTo>
                <a:lnTo>
                  <a:pt x="250" y="253"/>
                </a:lnTo>
                <a:lnTo>
                  <a:pt x="297" y="246"/>
                </a:lnTo>
                <a:lnTo>
                  <a:pt x="318" y="250"/>
                </a:lnTo>
                <a:lnTo>
                  <a:pt x="325" y="259"/>
                </a:lnTo>
                <a:lnTo>
                  <a:pt x="341" y="241"/>
                </a:lnTo>
                <a:lnTo>
                  <a:pt x="363" y="234"/>
                </a:lnTo>
                <a:lnTo>
                  <a:pt x="384" y="230"/>
                </a:lnTo>
                <a:lnTo>
                  <a:pt x="422" y="193"/>
                </a:lnTo>
                <a:lnTo>
                  <a:pt x="432" y="171"/>
                </a:lnTo>
                <a:lnTo>
                  <a:pt x="436" y="127"/>
                </a:lnTo>
                <a:lnTo>
                  <a:pt x="441" y="91"/>
                </a:lnTo>
                <a:lnTo>
                  <a:pt x="457" y="91"/>
                </a:lnTo>
                <a:lnTo>
                  <a:pt x="466" y="77"/>
                </a:lnTo>
                <a:lnTo>
                  <a:pt x="473" y="66"/>
                </a:lnTo>
                <a:lnTo>
                  <a:pt x="459" y="57"/>
                </a:lnTo>
                <a:lnTo>
                  <a:pt x="452" y="61"/>
                </a:lnTo>
                <a:lnTo>
                  <a:pt x="429" y="57"/>
                </a:lnTo>
                <a:lnTo>
                  <a:pt x="418" y="38"/>
                </a:lnTo>
                <a:lnTo>
                  <a:pt x="404" y="18"/>
                </a:lnTo>
                <a:lnTo>
                  <a:pt x="391" y="18"/>
                </a:lnTo>
                <a:lnTo>
                  <a:pt x="368" y="0"/>
                </a:lnTo>
                <a:lnTo>
                  <a:pt x="357" y="2"/>
                </a:lnTo>
                <a:lnTo>
                  <a:pt x="309" y="9"/>
                </a:lnTo>
                <a:lnTo>
                  <a:pt x="302" y="20"/>
                </a:lnTo>
                <a:lnTo>
                  <a:pt x="288" y="36"/>
                </a:lnTo>
                <a:lnTo>
                  <a:pt x="272" y="45"/>
                </a:lnTo>
                <a:lnTo>
                  <a:pt x="256" y="50"/>
                </a:lnTo>
                <a:lnTo>
                  <a:pt x="245" y="45"/>
                </a:lnTo>
                <a:lnTo>
                  <a:pt x="234" y="38"/>
                </a:lnTo>
                <a:lnTo>
                  <a:pt x="227" y="36"/>
                </a:lnTo>
                <a:lnTo>
                  <a:pt x="213" y="43"/>
                </a:lnTo>
                <a:lnTo>
                  <a:pt x="193" y="54"/>
                </a:lnTo>
                <a:lnTo>
                  <a:pt x="154" y="70"/>
                </a:lnTo>
                <a:lnTo>
                  <a:pt x="136" y="72"/>
                </a:lnTo>
                <a:lnTo>
                  <a:pt x="93" y="70"/>
                </a:lnTo>
                <a:lnTo>
                  <a:pt x="88" y="68"/>
                </a:lnTo>
                <a:lnTo>
                  <a:pt x="77" y="52"/>
                </a:lnTo>
                <a:lnTo>
                  <a:pt x="63" y="43"/>
                </a:lnTo>
                <a:lnTo>
                  <a:pt x="59" y="50"/>
                </a:lnTo>
                <a:lnTo>
                  <a:pt x="56" y="66"/>
                </a:lnTo>
                <a:lnTo>
                  <a:pt x="50" y="84"/>
                </a:lnTo>
                <a:lnTo>
                  <a:pt x="34" y="84"/>
                </a:lnTo>
                <a:lnTo>
                  <a:pt x="29" y="88"/>
                </a:lnTo>
                <a:lnTo>
                  <a:pt x="38" y="104"/>
                </a:lnTo>
                <a:lnTo>
                  <a:pt x="36" y="120"/>
                </a:lnTo>
                <a:lnTo>
                  <a:pt x="25" y="136"/>
                </a:lnTo>
                <a:lnTo>
                  <a:pt x="18" y="143"/>
                </a:lnTo>
                <a:lnTo>
                  <a:pt x="4" y="150"/>
                </a:lnTo>
                <a:lnTo>
                  <a:pt x="0" y="164"/>
                </a:lnTo>
                <a:lnTo>
                  <a:pt x="2" y="18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6220322" y="4640873"/>
            <a:ext cx="408479" cy="186913"/>
          </a:xfrm>
          <a:custGeom>
            <a:avLst/>
            <a:gdLst>
              <a:gd name="T0" fmla="*/ 16 w 224"/>
              <a:gd name="T1" fmla="*/ 40 h 130"/>
              <a:gd name="T2" fmla="*/ 32 w 224"/>
              <a:gd name="T3" fmla="*/ 54 h 130"/>
              <a:gd name="T4" fmla="*/ 28 w 224"/>
              <a:gd name="T5" fmla="*/ 61 h 130"/>
              <a:gd name="T6" fmla="*/ 21 w 224"/>
              <a:gd name="T7" fmla="*/ 65 h 130"/>
              <a:gd name="T8" fmla="*/ 10 w 224"/>
              <a:gd name="T9" fmla="*/ 67 h 130"/>
              <a:gd name="T10" fmla="*/ 0 w 224"/>
              <a:gd name="T11" fmla="*/ 68 h 130"/>
              <a:gd name="T12" fmla="*/ 18 w 224"/>
              <a:gd name="T13" fmla="*/ 74 h 130"/>
              <a:gd name="T14" fmla="*/ 26 w 224"/>
              <a:gd name="T15" fmla="*/ 76 h 130"/>
              <a:gd name="T16" fmla="*/ 48 w 224"/>
              <a:gd name="T17" fmla="*/ 65 h 130"/>
              <a:gd name="T18" fmla="*/ 98 w 224"/>
              <a:gd name="T19" fmla="*/ 74 h 130"/>
              <a:gd name="T20" fmla="*/ 131 w 224"/>
              <a:gd name="T21" fmla="*/ 47 h 130"/>
              <a:gd name="T22" fmla="*/ 139 w 224"/>
              <a:gd name="T23" fmla="*/ 37 h 130"/>
              <a:gd name="T24" fmla="*/ 145 w 224"/>
              <a:gd name="T25" fmla="*/ 34 h 130"/>
              <a:gd name="T26" fmla="*/ 164 w 224"/>
              <a:gd name="T27" fmla="*/ 35 h 130"/>
              <a:gd name="T28" fmla="*/ 183 w 224"/>
              <a:gd name="T29" fmla="*/ 19 h 130"/>
              <a:gd name="T30" fmla="*/ 180 w 224"/>
              <a:gd name="T31" fmla="*/ 9 h 130"/>
              <a:gd name="T32" fmla="*/ 166 w 224"/>
              <a:gd name="T33" fmla="*/ 0 h 130"/>
              <a:gd name="T34" fmla="*/ 158 w 224"/>
              <a:gd name="T35" fmla="*/ 2 h 130"/>
              <a:gd name="T36" fmla="*/ 150 w 224"/>
              <a:gd name="T37" fmla="*/ 4 h 130"/>
              <a:gd name="T38" fmla="*/ 133 w 224"/>
              <a:gd name="T39" fmla="*/ 0 h 130"/>
              <a:gd name="T40" fmla="*/ 117 w 224"/>
              <a:gd name="T41" fmla="*/ 2 h 130"/>
              <a:gd name="T42" fmla="*/ 100 w 224"/>
              <a:gd name="T43" fmla="*/ 4 h 130"/>
              <a:gd name="T44" fmla="*/ 78 w 224"/>
              <a:gd name="T45" fmla="*/ 4 h 130"/>
              <a:gd name="T46" fmla="*/ 66 w 224"/>
              <a:gd name="T47" fmla="*/ 13 h 130"/>
              <a:gd name="T48" fmla="*/ 28 w 224"/>
              <a:gd name="T49" fmla="*/ 4 h 130"/>
              <a:gd name="T50" fmla="*/ 14 w 224"/>
              <a:gd name="T51" fmla="*/ 4 h 130"/>
              <a:gd name="T52" fmla="*/ 14 w 224"/>
              <a:gd name="T53" fmla="*/ 22 h 130"/>
              <a:gd name="T54" fmla="*/ 16 w 224"/>
              <a:gd name="T55" fmla="*/ 40 h 13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24"/>
              <a:gd name="T85" fmla="*/ 0 h 130"/>
              <a:gd name="T86" fmla="*/ 224 w 224"/>
              <a:gd name="T87" fmla="*/ 130 h 130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24" h="130">
                <a:moveTo>
                  <a:pt x="20" y="70"/>
                </a:moveTo>
                <a:lnTo>
                  <a:pt x="40" y="92"/>
                </a:lnTo>
                <a:lnTo>
                  <a:pt x="34" y="104"/>
                </a:lnTo>
                <a:lnTo>
                  <a:pt x="25" y="110"/>
                </a:lnTo>
                <a:lnTo>
                  <a:pt x="13" y="113"/>
                </a:lnTo>
                <a:lnTo>
                  <a:pt x="0" y="115"/>
                </a:lnTo>
                <a:lnTo>
                  <a:pt x="22" y="126"/>
                </a:lnTo>
                <a:lnTo>
                  <a:pt x="31" y="129"/>
                </a:lnTo>
                <a:lnTo>
                  <a:pt x="59" y="110"/>
                </a:lnTo>
                <a:lnTo>
                  <a:pt x="120" y="126"/>
                </a:lnTo>
                <a:lnTo>
                  <a:pt x="161" y="81"/>
                </a:lnTo>
                <a:lnTo>
                  <a:pt x="170" y="63"/>
                </a:lnTo>
                <a:lnTo>
                  <a:pt x="177" y="58"/>
                </a:lnTo>
                <a:lnTo>
                  <a:pt x="200" y="61"/>
                </a:lnTo>
                <a:lnTo>
                  <a:pt x="223" y="33"/>
                </a:lnTo>
                <a:lnTo>
                  <a:pt x="220" y="15"/>
                </a:lnTo>
                <a:lnTo>
                  <a:pt x="204" y="0"/>
                </a:lnTo>
                <a:lnTo>
                  <a:pt x="193" y="2"/>
                </a:lnTo>
                <a:lnTo>
                  <a:pt x="184" y="4"/>
                </a:lnTo>
                <a:lnTo>
                  <a:pt x="163" y="0"/>
                </a:lnTo>
                <a:lnTo>
                  <a:pt x="143" y="2"/>
                </a:lnTo>
                <a:lnTo>
                  <a:pt x="122" y="6"/>
                </a:lnTo>
                <a:lnTo>
                  <a:pt x="95" y="4"/>
                </a:lnTo>
                <a:lnTo>
                  <a:pt x="81" y="22"/>
                </a:lnTo>
                <a:lnTo>
                  <a:pt x="34" y="6"/>
                </a:lnTo>
                <a:lnTo>
                  <a:pt x="18" y="6"/>
                </a:lnTo>
                <a:lnTo>
                  <a:pt x="18" y="36"/>
                </a:lnTo>
                <a:lnTo>
                  <a:pt x="20" y="7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7418912" y="4976988"/>
            <a:ext cx="784357" cy="455804"/>
          </a:xfrm>
          <a:custGeom>
            <a:avLst/>
            <a:gdLst>
              <a:gd name="T0" fmla="*/ 9 w 430"/>
              <a:gd name="T1" fmla="*/ 27 h 316"/>
              <a:gd name="T2" fmla="*/ 2 w 430"/>
              <a:gd name="T3" fmla="*/ 39 h 316"/>
              <a:gd name="T4" fmla="*/ 26 w 430"/>
              <a:gd name="T5" fmla="*/ 55 h 316"/>
              <a:gd name="T6" fmla="*/ 28 w 430"/>
              <a:gd name="T7" fmla="*/ 77 h 316"/>
              <a:gd name="T8" fmla="*/ 6 w 430"/>
              <a:gd name="T9" fmla="*/ 91 h 316"/>
              <a:gd name="T10" fmla="*/ 10 w 430"/>
              <a:gd name="T11" fmla="*/ 106 h 316"/>
              <a:gd name="T12" fmla="*/ 6 w 430"/>
              <a:gd name="T13" fmla="*/ 126 h 316"/>
              <a:gd name="T14" fmla="*/ 10 w 430"/>
              <a:gd name="T15" fmla="*/ 141 h 316"/>
              <a:gd name="T16" fmla="*/ 28 w 430"/>
              <a:gd name="T17" fmla="*/ 150 h 316"/>
              <a:gd name="T18" fmla="*/ 28 w 430"/>
              <a:gd name="T19" fmla="*/ 172 h 316"/>
              <a:gd name="T20" fmla="*/ 41 w 430"/>
              <a:gd name="T21" fmla="*/ 189 h 316"/>
              <a:gd name="T22" fmla="*/ 100 w 430"/>
              <a:gd name="T23" fmla="*/ 177 h 316"/>
              <a:gd name="T24" fmla="*/ 135 w 430"/>
              <a:gd name="T25" fmla="*/ 158 h 316"/>
              <a:gd name="T26" fmla="*/ 163 w 430"/>
              <a:gd name="T27" fmla="*/ 171 h 316"/>
              <a:gd name="T28" fmla="*/ 189 w 430"/>
              <a:gd name="T29" fmla="*/ 177 h 316"/>
              <a:gd name="T30" fmla="*/ 221 w 430"/>
              <a:gd name="T31" fmla="*/ 168 h 316"/>
              <a:gd name="T32" fmla="*/ 223 w 430"/>
              <a:gd name="T33" fmla="*/ 148 h 316"/>
              <a:gd name="T34" fmla="*/ 246 w 430"/>
              <a:gd name="T35" fmla="*/ 148 h 316"/>
              <a:gd name="T36" fmla="*/ 260 w 430"/>
              <a:gd name="T37" fmla="*/ 142 h 316"/>
              <a:gd name="T38" fmla="*/ 306 w 430"/>
              <a:gd name="T39" fmla="*/ 132 h 316"/>
              <a:gd name="T40" fmla="*/ 323 w 430"/>
              <a:gd name="T41" fmla="*/ 118 h 316"/>
              <a:gd name="T42" fmla="*/ 299 w 430"/>
              <a:gd name="T43" fmla="*/ 99 h 316"/>
              <a:gd name="T44" fmla="*/ 309 w 430"/>
              <a:gd name="T45" fmla="*/ 84 h 316"/>
              <a:gd name="T46" fmla="*/ 320 w 430"/>
              <a:gd name="T47" fmla="*/ 74 h 316"/>
              <a:gd name="T48" fmla="*/ 325 w 430"/>
              <a:gd name="T49" fmla="*/ 55 h 316"/>
              <a:gd name="T50" fmla="*/ 332 w 430"/>
              <a:gd name="T51" fmla="*/ 35 h 316"/>
              <a:gd name="T52" fmla="*/ 351 w 430"/>
              <a:gd name="T53" fmla="*/ 27 h 316"/>
              <a:gd name="T54" fmla="*/ 341 w 430"/>
              <a:gd name="T55" fmla="*/ 7 h 316"/>
              <a:gd name="T56" fmla="*/ 293 w 430"/>
              <a:gd name="T57" fmla="*/ 2 h 316"/>
              <a:gd name="T58" fmla="*/ 243 w 430"/>
              <a:gd name="T59" fmla="*/ 4 h 316"/>
              <a:gd name="T60" fmla="*/ 195 w 430"/>
              <a:gd name="T61" fmla="*/ 22 h 316"/>
              <a:gd name="T62" fmla="*/ 158 w 430"/>
              <a:gd name="T63" fmla="*/ 33 h 316"/>
              <a:gd name="T64" fmla="*/ 107 w 430"/>
              <a:gd name="T65" fmla="*/ 37 h 316"/>
              <a:gd name="T66" fmla="*/ 76 w 430"/>
              <a:gd name="T67" fmla="*/ 35 h 316"/>
              <a:gd name="T68" fmla="*/ 37 w 430"/>
              <a:gd name="T69" fmla="*/ 26 h 316"/>
              <a:gd name="T70" fmla="*/ 10 w 430"/>
              <a:gd name="T71" fmla="*/ 23 h 31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30"/>
              <a:gd name="T109" fmla="*/ 0 h 316"/>
              <a:gd name="T110" fmla="*/ 430 w 430"/>
              <a:gd name="T111" fmla="*/ 316 h 31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30" h="316">
                <a:moveTo>
                  <a:pt x="11" y="38"/>
                </a:moveTo>
                <a:lnTo>
                  <a:pt x="9" y="45"/>
                </a:lnTo>
                <a:lnTo>
                  <a:pt x="0" y="52"/>
                </a:lnTo>
                <a:lnTo>
                  <a:pt x="2" y="65"/>
                </a:lnTo>
                <a:lnTo>
                  <a:pt x="13" y="90"/>
                </a:lnTo>
                <a:lnTo>
                  <a:pt x="31" y="92"/>
                </a:lnTo>
                <a:lnTo>
                  <a:pt x="34" y="101"/>
                </a:lnTo>
                <a:lnTo>
                  <a:pt x="34" y="129"/>
                </a:lnTo>
                <a:lnTo>
                  <a:pt x="27" y="138"/>
                </a:lnTo>
                <a:lnTo>
                  <a:pt x="6" y="151"/>
                </a:lnTo>
                <a:lnTo>
                  <a:pt x="4" y="158"/>
                </a:lnTo>
                <a:lnTo>
                  <a:pt x="11" y="179"/>
                </a:lnTo>
                <a:lnTo>
                  <a:pt x="11" y="194"/>
                </a:lnTo>
                <a:lnTo>
                  <a:pt x="6" y="210"/>
                </a:lnTo>
                <a:lnTo>
                  <a:pt x="0" y="219"/>
                </a:lnTo>
                <a:lnTo>
                  <a:pt x="11" y="235"/>
                </a:lnTo>
                <a:lnTo>
                  <a:pt x="18" y="233"/>
                </a:lnTo>
                <a:lnTo>
                  <a:pt x="34" y="249"/>
                </a:lnTo>
                <a:lnTo>
                  <a:pt x="34" y="265"/>
                </a:lnTo>
                <a:lnTo>
                  <a:pt x="34" y="287"/>
                </a:lnTo>
                <a:lnTo>
                  <a:pt x="34" y="296"/>
                </a:lnTo>
                <a:lnTo>
                  <a:pt x="49" y="315"/>
                </a:lnTo>
                <a:lnTo>
                  <a:pt x="83" y="308"/>
                </a:lnTo>
                <a:lnTo>
                  <a:pt x="122" y="296"/>
                </a:lnTo>
                <a:lnTo>
                  <a:pt x="152" y="278"/>
                </a:lnTo>
                <a:lnTo>
                  <a:pt x="165" y="265"/>
                </a:lnTo>
                <a:lnTo>
                  <a:pt x="183" y="292"/>
                </a:lnTo>
                <a:lnTo>
                  <a:pt x="199" y="285"/>
                </a:lnTo>
                <a:lnTo>
                  <a:pt x="220" y="292"/>
                </a:lnTo>
                <a:lnTo>
                  <a:pt x="231" y="294"/>
                </a:lnTo>
                <a:lnTo>
                  <a:pt x="256" y="285"/>
                </a:lnTo>
                <a:lnTo>
                  <a:pt x="270" y="281"/>
                </a:lnTo>
                <a:lnTo>
                  <a:pt x="270" y="267"/>
                </a:lnTo>
                <a:lnTo>
                  <a:pt x="272" y="247"/>
                </a:lnTo>
                <a:lnTo>
                  <a:pt x="286" y="240"/>
                </a:lnTo>
                <a:lnTo>
                  <a:pt x="301" y="247"/>
                </a:lnTo>
                <a:lnTo>
                  <a:pt x="304" y="256"/>
                </a:lnTo>
                <a:lnTo>
                  <a:pt x="317" y="237"/>
                </a:lnTo>
                <a:lnTo>
                  <a:pt x="347" y="224"/>
                </a:lnTo>
                <a:lnTo>
                  <a:pt x="374" y="219"/>
                </a:lnTo>
                <a:lnTo>
                  <a:pt x="399" y="219"/>
                </a:lnTo>
                <a:lnTo>
                  <a:pt x="394" y="197"/>
                </a:lnTo>
                <a:lnTo>
                  <a:pt x="392" y="185"/>
                </a:lnTo>
                <a:lnTo>
                  <a:pt x="365" y="165"/>
                </a:lnTo>
                <a:lnTo>
                  <a:pt x="365" y="160"/>
                </a:lnTo>
                <a:lnTo>
                  <a:pt x="379" y="140"/>
                </a:lnTo>
                <a:lnTo>
                  <a:pt x="394" y="135"/>
                </a:lnTo>
                <a:lnTo>
                  <a:pt x="390" y="124"/>
                </a:lnTo>
                <a:lnTo>
                  <a:pt x="397" y="104"/>
                </a:lnTo>
                <a:lnTo>
                  <a:pt x="397" y="92"/>
                </a:lnTo>
                <a:lnTo>
                  <a:pt x="401" y="67"/>
                </a:lnTo>
                <a:lnTo>
                  <a:pt x="406" y="58"/>
                </a:lnTo>
                <a:lnTo>
                  <a:pt x="419" y="61"/>
                </a:lnTo>
                <a:lnTo>
                  <a:pt x="429" y="45"/>
                </a:lnTo>
                <a:lnTo>
                  <a:pt x="419" y="29"/>
                </a:lnTo>
                <a:lnTo>
                  <a:pt x="415" y="11"/>
                </a:lnTo>
                <a:lnTo>
                  <a:pt x="406" y="13"/>
                </a:lnTo>
                <a:lnTo>
                  <a:pt x="358" y="2"/>
                </a:lnTo>
                <a:lnTo>
                  <a:pt x="326" y="0"/>
                </a:lnTo>
                <a:lnTo>
                  <a:pt x="297" y="6"/>
                </a:lnTo>
                <a:lnTo>
                  <a:pt x="270" y="20"/>
                </a:lnTo>
                <a:lnTo>
                  <a:pt x="238" y="36"/>
                </a:lnTo>
                <a:lnTo>
                  <a:pt x="215" y="54"/>
                </a:lnTo>
                <a:lnTo>
                  <a:pt x="192" y="56"/>
                </a:lnTo>
                <a:lnTo>
                  <a:pt x="161" y="52"/>
                </a:lnTo>
                <a:lnTo>
                  <a:pt x="131" y="61"/>
                </a:lnTo>
                <a:lnTo>
                  <a:pt x="113" y="65"/>
                </a:lnTo>
                <a:lnTo>
                  <a:pt x="93" y="58"/>
                </a:lnTo>
                <a:lnTo>
                  <a:pt x="63" y="47"/>
                </a:lnTo>
                <a:lnTo>
                  <a:pt x="45" y="43"/>
                </a:lnTo>
                <a:lnTo>
                  <a:pt x="22" y="38"/>
                </a:lnTo>
                <a:lnTo>
                  <a:pt x="11" y="38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6964407" y="5260636"/>
            <a:ext cx="304921" cy="401698"/>
          </a:xfrm>
          <a:custGeom>
            <a:avLst/>
            <a:gdLst>
              <a:gd name="T0" fmla="*/ 9 w 168"/>
              <a:gd name="T1" fmla="*/ 36 h 279"/>
              <a:gd name="T2" fmla="*/ 18 w 168"/>
              <a:gd name="T3" fmla="*/ 41 h 279"/>
              <a:gd name="T4" fmla="*/ 18 w 168"/>
              <a:gd name="T5" fmla="*/ 48 h 279"/>
              <a:gd name="T6" fmla="*/ 16 w 168"/>
              <a:gd name="T7" fmla="*/ 54 h 279"/>
              <a:gd name="T8" fmla="*/ 12 w 168"/>
              <a:gd name="T9" fmla="*/ 60 h 279"/>
              <a:gd name="T10" fmla="*/ 12 w 168"/>
              <a:gd name="T11" fmla="*/ 76 h 279"/>
              <a:gd name="T12" fmla="*/ 14 w 168"/>
              <a:gd name="T13" fmla="*/ 83 h 279"/>
              <a:gd name="T14" fmla="*/ 4 w 168"/>
              <a:gd name="T15" fmla="*/ 96 h 279"/>
              <a:gd name="T16" fmla="*/ 9 w 168"/>
              <a:gd name="T17" fmla="*/ 98 h 279"/>
              <a:gd name="T18" fmla="*/ 0 w 168"/>
              <a:gd name="T19" fmla="*/ 104 h 279"/>
              <a:gd name="T20" fmla="*/ 6 w 168"/>
              <a:gd name="T21" fmla="*/ 112 h 279"/>
              <a:gd name="T22" fmla="*/ 9 w 168"/>
              <a:gd name="T23" fmla="*/ 118 h 279"/>
              <a:gd name="T24" fmla="*/ 9 w 168"/>
              <a:gd name="T25" fmla="*/ 111 h 279"/>
              <a:gd name="T26" fmla="*/ 21 w 168"/>
              <a:gd name="T27" fmla="*/ 119 h 279"/>
              <a:gd name="T28" fmla="*/ 18 w 168"/>
              <a:gd name="T29" fmla="*/ 129 h 279"/>
              <a:gd name="T30" fmla="*/ 14 w 168"/>
              <a:gd name="T31" fmla="*/ 133 h 279"/>
              <a:gd name="T32" fmla="*/ 21 w 168"/>
              <a:gd name="T33" fmla="*/ 141 h 279"/>
              <a:gd name="T34" fmla="*/ 26 w 168"/>
              <a:gd name="T35" fmla="*/ 143 h 279"/>
              <a:gd name="T36" fmla="*/ 42 w 168"/>
              <a:gd name="T37" fmla="*/ 148 h 279"/>
              <a:gd name="T38" fmla="*/ 53 w 168"/>
              <a:gd name="T39" fmla="*/ 155 h 279"/>
              <a:gd name="T40" fmla="*/ 55 w 168"/>
              <a:gd name="T41" fmla="*/ 162 h 279"/>
              <a:gd name="T42" fmla="*/ 69 w 168"/>
              <a:gd name="T43" fmla="*/ 165 h 279"/>
              <a:gd name="T44" fmla="*/ 80 w 168"/>
              <a:gd name="T45" fmla="*/ 162 h 279"/>
              <a:gd name="T46" fmla="*/ 95 w 168"/>
              <a:gd name="T47" fmla="*/ 154 h 279"/>
              <a:gd name="T48" fmla="*/ 103 w 168"/>
              <a:gd name="T49" fmla="*/ 144 h 279"/>
              <a:gd name="T50" fmla="*/ 108 w 168"/>
              <a:gd name="T51" fmla="*/ 138 h 279"/>
              <a:gd name="T52" fmla="*/ 120 w 168"/>
              <a:gd name="T53" fmla="*/ 122 h 279"/>
              <a:gd name="T54" fmla="*/ 125 w 168"/>
              <a:gd name="T55" fmla="*/ 110 h 279"/>
              <a:gd name="T56" fmla="*/ 126 w 168"/>
              <a:gd name="T57" fmla="*/ 98 h 279"/>
              <a:gd name="T58" fmla="*/ 134 w 168"/>
              <a:gd name="T59" fmla="*/ 90 h 279"/>
              <a:gd name="T60" fmla="*/ 120 w 168"/>
              <a:gd name="T61" fmla="*/ 88 h 279"/>
              <a:gd name="T62" fmla="*/ 115 w 168"/>
              <a:gd name="T63" fmla="*/ 84 h 279"/>
              <a:gd name="T64" fmla="*/ 108 w 168"/>
              <a:gd name="T65" fmla="*/ 85 h 279"/>
              <a:gd name="T66" fmla="*/ 97 w 168"/>
              <a:gd name="T67" fmla="*/ 80 h 279"/>
              <a:gd name="T68" fmla="*/ 93 w 168"/>
              <a:gd name="T69" fmla="*/ 69 h 279"/>
              <a:gd name="T70" fmla="*/ 90 w 168"/>
              <a:gd name="T71" fmla="*/ 61 h 279"/>
              <a:gd name="T72" fmla="*/ 97 w 168"/>
              <a:gd name="T73" fmla="*/ 53 h 279"/>
              <a:gd name="T74" fmla="*/ 97 w 168"/>
              <a:gd name="T75" fmla="*/ 27 h 279"/>
              <a:gd name="T76" fmla="*/ 97 w 168"/>
              <a:gd name="T77" fmla="*/ 17 h 279"/>
              <a:gd name="T78" fmla="*/ 90 w 168"/>
              <a:gd name="T79" fmla="*/ 12 h 279"/>
              <a:gd name="T80" fmla="*/ 79 w 168"/>
              <a:gd name="T81" fmla="*/ 12 h 279"/>
              <a:gd name="T82" fmla="*/ 72 w 168"/>
              <a:gd name="T83" fmla="*/ 9 h 279"/>
              <a:gd name="T84" fmla="*/ 64 w 168"/>
              <a:gd name="T85" fmla="*/ 2 h 279"/>
              <a:gd name="T86" fmla="*/ 55 w 168"/>
              <a:gd name="T87" fmla="*/ 0 h 279"/>
              <a:gd name="T88" fmla="*/ 52 w 168"/>
              <a:gd name="T89" fmla="*/ 4 h 279"/>
              <a:gd name="T90" fmla="*/ 52 w 168"/>
              <a:gd name="T91" fmla="*/ 2 h 279"/>
              <a:gd name="T92" fmla="*/ 37 w 168"/>
              <a:gd name="T93" fmla="*/ 4 h 279"/>
              <a:gd name="T94" fmla="*/ 28 w 168"/>
              <a:gd name="T95" fmla="*/ 0 h 279"/>
              <a:gd name="T96" fmla="*/ 21 w 168"/>
              <a:gd name="T97" fmla="*/ 4 h 279"/>
              <a:gd name="T98" fmla="*/ 18 w 168"/>
              <a:gd name="T99" fmla="*/ 18 h 279"/>
              <a:gd name="T100" fmla="*/ 14 w 168"/>
              <a:gd name="T101" fmla="*/ 28 h 279"/>
              <a:gd name="T102" fmla="*/ 9 w 168"/>
              <a:gd name="T103" fmla="*/ 36 h 27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68"/>
              <a:gd name="T157" fmla="*/ 0 h 279"/>
              <a:gd name="T158" fmla="*/ 168 w 168"/>
              <a:gd name="T159" fmla="*/ 279 h 279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68" h="279">
                <a:moveTo>
                  <a:pt x="13" y="61"/>
                </a:moveTo>
                <a:lnTo>
                  <a:pt x="22" y="70"/>
                </a:lnTo>
                <a:lnTo>
                  <a:pt x="22" y="82"/>
                </a:lnTo>
                <a:lnTo>
                  <a:pt x="20" y="91"/>
                </a:lnTo>
                <a:lnTo>
                  <a:pt x="16" y="100"/>
                </a:lnTo>
                <a:lnTo>
                  <a:pt x="16" y="127"/>
                </a:lnTo>
                <a:lnTo>
                  <a:pt x="18" y="139"/>
                </a:lnTo>
                <a:lnTo>
                  <a:pt x="4" y="161"/>
                </a:lnTo>
                <a:lnTo>
                  <a:pt x="9" y="166"/>
                </a:lnTo>
                <a:lnTo>
                  <a:pt x="0" y="177"/>
                </a:lnTo>
                <a:lnTo>
                  <a:pt x="6" y="189"/>
                </a:lnTo>
                <a:lnTo>
                  <a:pt x="9" y="198"/>
                </a:lnTo>
                <a:lnTo>
                  <a:pt x="13" y="186"/>
                </a:lnTo>
                <a:lnTo>
                  <a:pt x="25" y="202"/>
                </a:lnTo>
                <a:lnTo>
                  <a:pt x="22" y="216"/>
                </a:lnTo>
                <a:lnTo>
                  <a:pt x="18" y="223"/>
                </a:lnTo>
                <a:lnTo>
                  <a:pt x="25" y="236"/>
                </a:lnTo>
                <a:lnTo>
                  <a:pt x="34" y="241"/>
                </a:lnTo>
                <a:lnTo>
                  <a:pt x="52" y="250"/>
                </a:lnTo>
                <a:lnTo>
                  <a:pt x="66" y="262"/>
                </a:lnTo>
                <a:lnTo>
                  <a:pt x="68" y="271"/>
                </a:lnTo>
                <a:lnTo>
                  <a:pt x="86" y="278"/>
                </a:lnTo>
                <a:lnTo>
                  <a:pt x="100" y="271"/>
                </a:lnTo>
                <a:lnTo>
                  <a:pt x="118" y="259"/>
                </a:lnTo>
                <a:lnTo>
                  <a:pt x="128" y="243"/>
                </a:lnTo>
                <a:lnTo>
                  <a:pt x="134" y="232"/>
                </a:lnTo>
                <a:lnTo>
                  <a:pt x="150" y="205"/>
                </a:lnTo>
                <a:lnTo>
                  <a:pt x="155" y="184"/>
                </a:lnTo>
                <a:lnTo>
                  <a:pt x="157" y="166"/>
                </a:lnTo>
                <a:lnTo>
                  <a:pt x="167" y="152"/>
                </a:lnTo>
                <a:lnTo>
                  <a:pt x="150" y="148"/>
                </a:lnTo>
                <a:lnTo>
                  <a:pt x="144" y="141"/>
                </a:lnTo>
                <a:lnTo>
                  <a:pt x="134" y="143"/>
                </a:lnTo>
                <a:lnTo>
                  <a:pt x="121" y="136"/>
                </a:lnTo>
                <a:lnTo>
                  <a:pt x="116" y="116"/>
                </a:lnTo>
                <a:lnTo>
                  <a:pt x="112" y="102"/>
                </a:lnTo>
                <a:lnTo>
                  <a:pt x="121" y="88"/>
                </a:lnTo>
                <a:lnTo>
                  <a:pt x="121" y="45"/>
                </a:lnTo>
                <a:lnTo>
                  <a:pt x="121" y="29"/>
                </a:lnTo>
                <a:lnTo>
                  <a:pt x="112" y="20"/>
                </a:lnTo>
                <a:lnTo>
                  <a:pt x="98" y="20"/>
                </a:lnTo>
                <a:lnTo>
                  <a:pt x="89" y="15"/>
                </a:lnTo>
                <a:lnTo>
                  <a:pt x="80" y="2"/>
                </a:lnTo>
                <a:lnTo>
                  <a:pt x="68" y="0"/>
                </a:lnTo>
                <a:lnTo>
                  <a:pt x="64" y="6"/>
                </a:lnTo>
                <a:lnTo>
                  <a:pt x="64" y="2"/>
                </a:lnTo>
                <a:lnTo>
                  <a:pt x="45" y="4"/>
                </a:lnTo>
                <a:lnTo>
                  <a:pt x="36" y="0"/>
                </a:lnTo>
                <a:lnTo>
                  <a:pt x="25" y="6"/>
                </a:lnTo>
                <a:lnTo>
                  <a:pt x="22" y="31"/>
                </a:lnTo>
                <a:lnTo>
                  <a:pt x="18" y="47"/>
                </a:lnTo>
                <a:lnTo>
                  <a:pt x="13" y="61"/>
                </a:lnTo>
              </a:path>
            </a:pathLst>
          </a:custGeom>
          <a:solidFill>
            <a:srgbClr val="FFE38B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7192618" y="4421169"/>
            <a:ext cx="1123798" cy="647636"/>
          </a:xfrm>
          <a:custGeom>
            <a:avLst/>
            <a:gdLst>
              <a:gd name="T0" fmla="*/ 111 w 616"/>
              <a:gd name="T1" fmla="*/ 31 h 450"/>
              <a:gd name="T2" fmla="*/ 92 w 616"/>
              <a:gd name="T3" fmla="*/ 37 h 450"/>
              <a:gd name="T4" fmla="*/ 87 w 616"/>
              <a:gd name="T5" fmla="*/ 85 h 450"/>
              <a:gd name="T6" fmla="*/ 56 w 616"/>
              <a:gd name="T7" fmla="*/ 111 h 450"/>
              <a:gd name="T8" fmla="*/ 16 w 616"/>
              <a:gd name="T9" fmla="*/ 125 h 450"/>
              <a:gd name="T10" fmla="*/ 0 w 616"/>
              <a:gd name="T11" fmla="*/ 142 h 450"/>
              <a:gd name="T12" fmla="*/ 14 w 616"/>
              <a:gd name="T13" fmla="*/ 158 h 450"/>
              <a:gd name="T14" fmla="*/ 14 w 616"/>
              <a:gd name="T15" fmla="*/ 170 h 450"/>
              <a:gd name="T16" fmla="*/ 37 w 616"/>
              <a:gd name="T17" fmla="*/ 174 h 450"/>
              <a:gd name="T18" fmla="*/ 46 w 616"/>
              <a:gd name="T19" fmla="*/ 195 h 450"/>
              <a:gd name="T20" fmla="*/ 53 w 616"/>
              <a:gd name="T21" fmla="*/ 215 h 450"/>
              <a:gd name="T22" fmla="*/ 68 w 616"/>
              <a:gd name="T23" fmla="*/ 215 h 450"/>
              <a:gd name="T24" fmla="*/ 94 w 616"/>
              <a:gd name="T25" fmla="*/ 217 h 450"/>
              <a:gd name="T26" fmla="*/ 94 w 616"/>
              <a:gd name="T27" fmla="*/ 227 h 450"/>
              <a:gd name="T28" fmla="*/ 111 w 616"/>
              <a:gd name="T29" fmla="*/ 236 h 450"/>
              <a:gd name="T30" fmla="*/ 111 w 616"/>
              <a:gd name="T31" fmla="*/ 250 h 450"/>
              <a:gd name="T32" fmla="*/ 147 w 616"/>
              <a:gd name="T33" fmla="*/ 257 h 450"/>
              <a:gd name="T34" fmla="*/ 195 w 616"/>
              <a:gd name="T35" fmla="*/ 267 h 450"/>
              <a:gd name="T36" fmla="*/ 230 w 616"/>
              <a:gd name="T37" fmla="*/ 260 h 450"/>
              <a:gd name="T38" fmla="*/ 271 w 616"/>
              <a:gd name="T39" fmla="*/ 262 h 450"/>
              <a:gd name="T40" fmla="*/ 294 w 616"/>
              <a:gd name="T41" fmla="*/ 252 h 450"/>
              <a:gd name="T42" fmla="*/ 362 w 616"/>
              <a:gd name="T43" fmla="*/ 229 h 450"/>
              <a:gd name="T44" fmla="*/ 402 w 616"/>
              <a:gd name="T45" fmla="*/ 231 h 450"/>
              <a:gd name="T46" fmla="*/ 433 w 616"/>
              <a:gd name="T47" fmla="*/ 235 h 450"/>
              <a:gd name="T48" fmla="*/ 451 w 616"/>
              <a:gd name="T49" fmla="*/ 224 h 450"/>
              <a:gd name="T50" fmla="*/ 453 w 616"/>
              <a:gd name="T51" fmla="*/ 187 h 450"/>
              <a:gd name="T52" fmla="*/ 470 w 616"/>
              <a:gd name="T53" fmla="*/ 174 h 450"/>
              <a:gd name="T54" fmla="*/ 486 w 616"/>
              <a:gd name="T55" fmla="*/ 174 h 450"/>
              <a:gd name="T56" fmla="*/ 491 w 616"/>
              <a:gd name="T57" fmla="*/ 163 h 450"/>
              <a:gd name="T58" fmla="*/ 504 w 616"/>
              <a:gd name="T59" fmla="*/ 156 h 450"/>
              <a:gd name="T60" fmla="*/ 478 w 616"/>
              <a:gd name="T61" fmla="*/ 148 h 450"/>
              <a:gd name="T62" fmla="*/ 446 w 616"/>
              <a:gd name="T63" fmla="*/ 154 h 450"/>
              <a:gd name="T64" fmla="*/ 418 w 616"/>
              <a:gd name="T65" fmla="*/ 148 h 450"/>
              <a:gd name="T66" fmla="*/ 413 w 616"/>
              <a:gd name="T67" fmla="*/ 132 h 450"/>
              <a:gd name="T68" fmla="*/ 402 w 616"/>
              <a:gd name="T69" fmla="*/ 116 h 450"/>
              <a:gd name="T70" fmla="*/ 398 w 616"/>
              <a:gd name="T71" fmla="*/ 97 h 450"/>
              <a:gd name="T72" fmla="*/ 399 w 616"/>
              <a:gd name="T73" fmla="*/ 82 h 450"/>
              <a:gd name="T74" fmla="*/ 378 w 616"/>
              <a:gd name="T75" fmla="*/ 58 h 450"/>
              <a:gd name="T76" fmla="*/ 369 w 616"/>
              <a:gd name="T77" fmla="*/ 41 h 450"/>
              <a:gd name="T78" fmla="*/ 346 w 616"/>
              <a:gd name="T79" fmla="*/ 27 h 450"/>
              <a:gd name="T80" fmla="*/ 332 w 616"/>
              <a:gd name="T81" fmla="*/ 5 h 450"/>
              <a:gd name="T82" fmla="*/ 318 w 616"/>
              <a:gd name="T83" fmla="*/ 0 h 450"/>
              <a:gd name="T84" fmla="*/ 301 w 616"/>
              <a:gd name="T85" fmla="*/ 8 h 450"/>
              <a:gd name="T86" fmla="*/ 280 w 616"/>
              <a:gd name="T87" fmla="*/ 9 h 450"/>
              <a:gd name="T88" fmla="*/ 261 w 616"/>
              <a:gd name="T89" fmla="*/ 17 h 450"/>
              <a:gd name="T90" fmla="*/ 236 w 616"/>
              <a:gd name="T91" fmla="*/ 20 h 450"/>
              <a:gd name="T92" fmla="*/ 213 w 616"/>
              <a:gd name="T93" fmla="*/ 8 h 450"/>
              <a:gd name="T94" fmla="*/ 186 w 616"/>
              <a:gd name="T95" fmla="*/ 16 h 450"/>
              <a:gd name="T96" fmla="*/ 165 w 616"/>
              <a:gd name="T97" fmla="*/ 14 h 450"/>
              <a:gd name="T98" fmla="*/ 137 w 616"/>
              <a:gd name="T99" fmla="*/ 13 h 450"/>
              <a:gd name="T100" fmla="*/ 122 w 616"/>
              <a:gd name="T101" fmla="*/ 18 h 450"/>
              <a:gd name="T102" fmla="*/ 116 w 616"/>
              <a:gd name="T103" fmla="*/ 20 h 45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16"/>
              <a:gd name="T157" fmla="*/ 0 h 450"/>
              <a:gd name="T158" fmla="*/ 616 w 616"/>
              <a:gd name="T159" fmla="*/ 450 h 45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16" h="450">
                <a:moveTo>
                  <a:pt x="147" y="38"/>
                </a:moveTo>
                <a:lnTo>
                  <a:pt x="136" y="52"/>
                </a:lnTo>
                <a:lnTo>
                  <a:pt x="129" y="61"/>
                </a:lnTo>
                <a:lnTo>
                  <a:pt x="113" y="63"/>
                </a:lnTo>
                <a:lnTo>
                  <a:pt x="106" y="133"/>
                </a:lnTo>
                <a:lnTo>
                  <a:pt x="106" y="145"/>
                </a:lnTo>
                <a:lnTo>
                  <a:pt x="88" y="172"/>
                </a:lnTo>
                <a:lnTo>
                  <a:pt x="68" y="188"/>
                </a:lnTo>
                <a:lnTo>
                  <a:pt x="56" y="204"/>
                </a:lnTo>
                <a:lnTo>
                  <a:pt x="20" y="210"/>
                </a:lnTo>
                <a:lnTo>
                  <a:pt x="2" y="226"/>
                </a:lnTo>
                <a:lnTo>
                  <a:pt x="0" y="240"/>
                </a:lnTo>
                <a:lnTo>
                  <a:pt x="11" y="249"/>
                </a:lnTo>
                <a:lnTo>
                  <a:pt x="18" y="265"/>
                </a:lnTo>
                <a:lnTo>
                  <a:pt x="15" y="274"/>
                </a:lnTo>
                <a:lnTo>
                  <a:pt x="18" y="287"/>
                </a:lnTo>
                <a:lnTo>
                  <a:pt x="29" y="294"/>
                </a:lnTo>
                <a:lnTo>
                  <a:pt x="45" y="294"/>
                </a:lnTo>
                <a:lnTo>
                  <a:pt x="52" y="306"/>
                </a:lnTo>
                <a:lnTo>
                  <a:pt x="56" y="328"/>
                </a:lnTo>
                <a:lnTo>
                  <a:pt x="59" y="346"/>
                </a:lnTo>
                <a:lnTo>
                  <a:pt x="65" y="362"/>
                </a:lnTo>
                <a:lnTo>
                  <a:pt x="77" y="367"/>
                </a:lnTo>
                <a:lnTo>
                  <a:pt x="83" y="362"/>
                </a:lnTo>
                <a:lnTo>
                  <a:pt x="99" y="351"/>
                </a:lnTo>
                <a:lnTo>
                  <a:pt x="115" y="365"/>
                </a:lnTo>
                <a:lnTo>
                  <a:pt x="113" y="376"/>
                </a:lnTo>
                <a:lnTo>
                  <a:pt x="115" y="383"/>
                </a:lnTo>
                <a:lnTo>
                  <a:pt x="124" y="385"/>
                </a:lnTo>
                <a:lnTo>
                  <a:pt x="136" y="399"/>
                </a:lnTo>
                <a:lnTo>
                  <a:pt x="133" y="414"/>
                </a:lnTo>
                <a:lnTo>
                  <a:pt x="136" y="421"/>
                </a:lnTo>
                <a:lnTo>
                  <a:pt x="154" y="421"/>
                </a:lnTo>
                <a:lnTo>
                  <a:pt x="179" y="433"/>
                </a:lnTo>
                <a:lnTo>
                  <a:pt x="220" y="449"/>
                </a:lnTo>
                <a:lnTo>
                  <a:pt x="238" y="449"/>
                </a:lnTo>
                <a:lnTo>
                  <a:pt x="260" y="444"/>
                </a:lnTo>
                <a:lnTo>
                  <a:pt x="281" y="437"/>
                </a:lnTo>
                <a:lnTo>
                  <a:pt x="315" y="442"/>
                </a:lnTo>
                <a:lnTo>
                  <a:pt x="331" y="442"/>
                </a:lnTo>
                <a:lnTo>
                  <a:pt x="340" y="439"/>
                </a:lnTo>
                <a:lnTo>
                  <a:pt x="360" y="424"/>
                </a:lnTo>
                <a:lnTo>
                  <a:pt x="408" y="396"/>
                </a:lnTo>
                <a:lnTo>
                  <a:pt x="444" y="385"/>
                </a:lnTo>
                <a:lnTo>
                  <a:pt x="462" y="385"/>
                </a:lnTo>
                <a:lnTo>
                  <a:pt x="492" y="390"/>
                </a:lnTo>
                <a:lnTo>
                  <a:pt x="517" y="392"/>
                </a:lnTo>
                <a:lnTo>
                  <a:pt x="528" y="396"/>
                </a:lnTo>
                <a:lnTo>
                  <a:pt x="546" y="394"/>
                </a:lnTo>
                <a:lnTo>
                  <a:pt x="551" y="378"/>
                </a:lnTo>
                <a:lnTo>
                  <a:pt x="551" y="346"/>
                </a:lnTo>
                <a:lnTo>
                  <a:pt x="553" y="315"/>
                </a:lnTo>
                <a:lnTo>
                  <a:pt x="562" y="297"/>
                </a:lnTo>
                <a:lnTo>
                  <a:pt x="574" y="294"/>
                </a:lnTo>
                <a:lnTo>
                  <a:pt x="585" y="299"/>
                </a:lnTo>
                <a:lnTo>
                  <a:pt x="594" y="294"/>
                </a:lnTo>
                <a:lnTo>
                  <a:pt x="601" y="285"/>
                </a:lnTo>
                <a:lnTo>
                  <a:pt x="599" y="276"/>
                </a:lnTo>
                <a:lnTo>
                  <a:pt x="612" y="274"/>
                </a:lnTo>
                <a:lnTo>
                  <a:pt x="615" y="263"/>
                </a:lnTo>
                <a:lnTo>
                  <a:pt x="601" y="256"/>
                </a:lnTo>
                <a:lnTo>
                  <a:pt x="583" y="251"/>
                </a:lnTo>
                <a:lnTo>
                  <a:pt x="567" y="256"/>
                </a:lnTo>
                <a:lnTo>
                  <a:pt x="544" y="260"/>
                </a:lnTo>
                <a:lnTo>
                  <a:pt x="524" y="260"/>
                </a:lnTo>
                <a:lnTo>
                  <a:pt x="510" y="251"/>
                </a:lnTo>
                <a:lnTo>
                  <a:pt x="503" y="240"/>
                </a:lnTo>
                <a:lnTo>
                  <a:pt x="503" y="222"/>
                </a:lnTo>
                <a:lnTo>
                  <a:pt x="501" y="206"/>
                </a:lnTo>
                <a:lnTo>
                  <a:pt x="492" y="195"/>
                </a:lnTo>
                <a:lnTo>
                  <a:pt x="485" y="181"/>
                </a:lnTo>
                <a:lnTo>
                  <a:pt x="485" y="165"/>
                </a:lnTo>
                <a:lnTo>
                  <a:pt x="487" y="147"/>
                </a:lnTo>
                <a:lnTo>
                  <a:pt x="487" y="138"/>
                </a:lnTo>
                <a:lnTo>
                  <a:pt x="476" y="113"/>
                </a:lnTo>
                <a:lnTo>
                  <a:pt x="460" y="97"/>
                </a:lnTo>
                <a:lnTo>
                  <a:pt x="453" y="79"/>
                </a:lnTo>
                <a:lnTo>
                  <a:pt x="451" y="68"/>
                </a:lnTo>
                <a:lnTo>
                  <a:pt x="449" y="63"/>
                </a:lnTo>
                <a:lnTo>
                  <a:pt x="424" y="45"/>
                </a:lnTo>
                <a:lnTo>
                  <a:pt x="417" y="31"/>
                </a:lnTo>
                <a:lnTo>
                  <a:pt x="406" y="9"/>
                </a:lnTo>
                <a:lnTo>
                  <a:pt x="397" y="2"/>
                </a:lnTo>
                <a:lnTo>
                  <a:pt x="388" y="0"/>
                </a:lnTo>
                <a:lnTo>
                  <a:pt x="376" y="4"/>
                </a:lnTo>
                <a:lnTo>
                  <a:pt x="367" y="13"/>
                </a:lnTo>
                <a:lnTo>
                  <a:pt x="360" y="15"/>
                </a:lnTo>
                <a:lnTo>
                  <a:pt x="342" y="15"/>
                </a:lnTo>
                <a:lnTo>
                  <a:pt x="329" y="18"/>
                </a:lnTo>
                <a:lnTo>
                  <a:pt x="319" y="29"/>
                </a:lnTo>
                <a:lnTo>
                  <a:pt x="304" y="34"/>
                </a:lnTo>
                <a:lnTo>
                  <a:pt x="288" y="34"/>
                </a:lnTo>
                <a:lnTo>
                  <a:pt x="279" y="24"/>
                </a:lnTo>
                <a:lnTo>
                  <a:pt x="260" y="13"/>
                </a:lnTo>
                <a:lnTo>
                  <a:pt x="247" y="18"/>
                </a:lnTo>
                <a:lnTo>
                  <a:pt x="226" y="27"/>
                </a:lnTo>
                <a:lnTo>
                  <a:pt x="213" y="29"/>
                </a:lnTo>
                <a:lnTo>
                  <a:pt x="201" y="24"/>
                </a:lnTo>
                <a:lnTo>
                  <a:pt x="186" y="15"/>
                </a:lnTo>
                <a:lnTo>
                  <a:pt x="167" y="22"/>
                </a:lnTo>
                <a:lnTo>
                  <a:pt x="154" y="29"/>
                </a:lnTo>
                <a:lnTo>
                  <a:pt x="149" y="31"/>
                </a:lnTo>
                <a:lnTo>
                  <a:pt x="147" y="34"/>
                </a:lnTo>
                <a:lnTo>
                  <a:pt x="142" y="34"/>
                </a:lnTo>
                <a:lnTo>
                  <a:pt x="147" y="38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094607" y="3799767"/>
            <a:ext cx="421904" cy="300044"/>
          </a:xfrm>
          <a:custGeom>
            <a:avLst/>
            <a:gdLst>
              <a:gd name="T0" fmla="*/ 0 w 233"/>
              <a:gd name="T1" fmla="*/ 23 h 208"/>
              <a:gd name="T2" fmla="*/ 4 w 233"/>
              <a:gd name="T3" fmla="*/ 18 h 208"/>
              <a:gd name="T4" fmla="*/ 2 w 233"/>
              <a:gd name="T5" fmla="*/ 12 h 208"/>
              <a:gd name="T6" fmla="*/ 30 w 233"/>
              <a:gd name="T7" fmla="*/ 0 h 208"/>
              <a:gd name="T8" fmla="*/ 32 w 233"/>
              <a:gd name="T9" fmla="*/ 4 h 208"/>
              <a:gd name="T10" fmla="*/ 53 w 233"/>
              <a:gd name="T11" fmla="*/ 2 h 208"/>
              <a:gd name="T12" fmla="*/ 68 w 233"/>
              <a:gd name="T13" fmla="*/ 4 h 208"/>
              <a:gd name="T14" fmla="*/ 62 w 233"/>
              <a:gd name="T15" fmla="*/ 8 h 208"/>
              <a:gd name="T16" fmla="*/ 66 w 233"/>
              <a:gd name="T17" fmla="*/ 16 h 208"/>
              <a:gd name="T18" fmla="*/ 78 w 233"/>
              <a:gd name="T19" fmla="*/ 20 h 208"/>
              <a:gd name="T20" fmla="*/ 93 w 233"/>
              <a:gd name="T21" fmla="*/ 18 h 208"/>
              <a:gd name="T22" fmla="*/ 104 w 233"/>
              <a:gd name="T23" fmla="*/ 13 h 208"/>
              <a:gd name="T24" fmla="*/ 121 w 233"/>
              <a:gd name="T25" fmla="*/ 12 h 208"/>
              <a:gd name="T26" fmla="*/ 127 w 233"/>
              <a:gd name="T27" fmla="*/ 18 h 208"/>
              <a:gd name="T28" fmla="*/ 136 w 233"/>
              <a:gd name="T29" fmla="*/ 22 h 208"/>
              <a:gd name="T30" fmla="*/ 152 w 233"/>
              <a:gd name="T31" fmla="*/ 23 h 208"/>
              <a:gd name="T32" fmla="*/ 148 w 233"/>
              <a:gd name="T33" fmla="*/ 31 h 208"/>
              <a:gd name="T34" fmla="*/ 150 w 233"/>
              <a:gd name="T35" fmla="*/ 50 h 208"/>
              <a:gd name="T36" fmla="*/ 152 w 233"/>
              <a:gd name="T37" fmla="*/ 62 h 208"/>
              <a:gd name="T38" fmla="*/ 169 w 233"/>
              <a:gd name="T39" fmla="*/ 62 h 208"/>
              <a:gd name="T40" fmla="*/ 175 w 233"/>
              <a:gd name="T41" fmla="*/ 70 h 208"/>
              <a:gd name="T42" fmla="*/ 175 w 233"/>
              <a:gd name="T43" fmla="*/ 75 h 208"/>
              <a:gd name="T44" fmla="*/ 184 w 233"/>
              <a:gd name="T45" fmla="*/ 84 h 208"/>
              <a:gd name="T46" fmla="*/ 174 w 233"/>
              <a:gd name="T47" fmla="*/ 92 h 208"/>
              <a:gd name="T48" fmla="*/ 164 w 233"/>
              <a:gd name="T49" fmla="*/ 97 h 208"/>
              <a:gd name="T50" fmla="*/ 153 w 233"/>
              <a:gd name="T51" fmla="*/ 97 h 208"/>
              <a:gd name="T52" fmla="*/ 141 w 233"/>
              <a:gd name="T53" fmla="*/ 99 h 208"/>
              <a:gd name="T54" fmla="*/ 141 w 233"/>
              <a:gd name="T55" fmla="*/ 111 h 208"/>
              <a:gd name="T56" fmla="*/ 136 w 233"/>
              <a:gd name="T57" fmla="*/ 117 h 208"/>
              <a:gd name="T58" fmla="*/ 123 w 233"/>
              <a:gd name="T59" fmla="*/ 124 h 208"/>
              <a:gd name="T60" fmla="*/ 100 w 233"/>
              <a:gd name="T61" fmla="*/ 112 h 208"/>
              <a:gd name="T62" fmla="*/ 94 w 233"/>
              <a:gd name="T63" fmla="*/ 100 h 208"/>
              <a:gd name="T64" fmla="*/ 73 w 233"/>
              <a:gd name="T65" fmla="*/ 97 h 208"/>
              <a:gd name="T66" fmla="*/ 66 w 233"/>
              <a:gd name="T67" fmla="*/ 82 h 208"/>
              <a:gd name="T68" fmla="*/ 53 w 233"/>
              <a:gd name="T69" fmla="*/ 73 h 208"/>
              <a:gd name="T70" fmla="*/ 48 w 233"/>
              <a:gd name="T71" fmla="*/ 62 h 208"/>
              <a:gd name="T72" fmla="*/ 36 w 233"/>
              <a:gd name="T73" fmla="*/ 52 h 208"/>
              <a:gd name="T74" fmla="*/ 28 w 233"/>
              <a:gd name="T75" fmla="*/ 41 h 208"/>
              <a:gd name="T76" fmla="*/ 11 w 233"/>
              <a:gd name="T77" fmla="*/ 33 h 208"/>
              <a:gd name="T78" fmla="*/ 0 w 233"/>
              <a:gd name="T79" fmla="*/ 23 h 20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233"/>
              <a:gd name="T121" fmla="*/ 0 h 208"/>
              <a:gd name="T122" fmla="*/ 233 w 233"/>
              <a:gd name="T123" fmla="*/ 208 h 20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233" h="208">
                <a:moveTo>
                  <a:pt x="0" y="38"/>
                </a:moveTo>
                <a:lnTo>
                  <a:pt x="4" y="29"/>
                </a:lnTo>
                <a:lnTo>
                  <a:pt x="2" y="20"/>
                </a:lnTo>
                <a:lnTo>
                  <a:pt x="38" y="0"/>
                </a:lnTo>
                <a:lnTo>
                  <a:pt x="40" y="6"/>
                </a:lnTo>
                <a:lnTo>
                  <a:pt x="67" y="2"/>
                </a:lnTo>
                <a:lnTo>
                  <a:pt x="85" y="4"/>
                </a:lnTo>
                <a:lnTo>
                  <a:pt x="78" y="13"/>
                </a:lnTo>
                <a:lnTo>
                  <a:pt x="83" y="27"/>
                </a:lnTo>
                <a:lnTo>
                  <a:pt x="99" y="34"/>
                </a:lnTo>
                <a:lnTo>
                  <a:pt x="117" y="31"/>
                </a:lnTo>
                <a:lnTo>
                  <a:pt x="130" y="22"/>
                </a:lnTo>
                <a:lnTo>
                  <a:pt x="153" y="20"/>
                </a:lnTo>
                <a:lnTo>
                  <a:pt x="159" y="29"/>
                </a:lnTo>
                <a:lnTo>
                  <a:pt x="171" y="36"/>
                </a:lnTo>
                <a:lnTo>
                  <a:pt x="191" y="38"/>
                </a:lnTo>
                <a:lnTo>
                  <a:pt x="186" y="52"/>
                </a:lnTo>
                <a:lnTo>
                  <a:pt x="189" y="84"/>
                </a:lnTo>
                <a:lnTo>
                  <a:pt x="191" y="104"/>
                </a:lnTo>
                <a:lnTo>
                  <a:pt x="213" y="102"/>
                </a:lnTo>
                <a:lnTo>
                  <a:pt x="220" y="116"/>
                </a:lnTo>
                <a:lnTo>
                  <a:pt x="220" y="125"/>
                </a:lnTo>
                <a:lnTo>
                  <a:pt x="232" y="141"/>
                </a:lnTo>
                <a:lnTo>
                  <a:pt x="218" y="152"/>
                </a:lnTo>
                <a:lnTo>
                  <a:pt x="207" y="161"/>
                </a:lnTo>
                <a:lnTo>
                  <a:pt x="193" y="161"/>
                </a:lnTo>
                <a:lnTo>
                  <a:pt x="177" y="166"/>
                </a:lnTo>
                <a:lnTo>
                  <a:pt x="177" y="184"/>
                </a:lnTo>
                <a:lnTo>
                  <a:pt x="171" y="195"/>
                </a:lnTo>
                <a:lnTo>
                  <a:pt x="155" y="207"/>
                </a:lnTo>
                <a:lnTo>
                  <a:pt x="126" y="186"/>
                </a:lnTo>
                <a:lnTo>
                  <a:pt x="119" y="168"/>
                </a:lnTo>
                <a:lnTo>
                  <a:pt x="92" y="161"/>
                </a:lnTo>
                <a:lnTo>
                  <a:pt x="83" y="136"/>
                </a:lnTo>
                <a:lnTo>
                  <a:pt x="67" y="122"/>
                </a:lnTo>
                <a:lnTo>
                  <a:pt x="60" y="104"/>
                </a:lnTo>
                <a:lnTo>
                  <a:pt x="45" y="86"/>
                </a:lnTo>
                <a:lnTo>
                  <a:pt x="36" y="68"/>
                </a:lnTo>
                <a:lnTo>
                  <a:pt x="15" y="54"/>
                </a:lnTo>
                <a:lnTo>
                  <a:pt x="0" y="38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382268" y="4029308"/>
            <a:ext cx="115065" cy="118050"/>
          </a:xfrm>
          <a:custGeom>
            <a:avLst/>
            <a:gdLst>
              <a:gd name="T0" fmla="*/ 36 w 63"/>
              <a:gd name="T1" fmla="*/ 47 h 82"/>
              <a:gd name="T2" fmla="*/ 40 w 63"/>
              <a:gd name="T3" fmla="*/ 32 h 82"/>
              <a:gd name="T4" fmla="*/ 50 w 63"/>
              <a:gd name="T5" fmla="*/ 25 h 82"/>
              <a:gd name="T6" fmla="*/ 50 w 63"/>
              <a:gd name="T7" fmla="*/ 19 h 82"/>
              <a:gd name="T8" fmla="*/ 46 w 63"/>
              <a:gd name="T9" fmla="*/ 14 h 82"/>
              <a:gd name="T10" fmla="*/ 38 w 63"/>
              <a:gd name="T11" fmla="*/ 7 h 82"/>
              <a:gd name="T12" fmla="*/ 34 w 63"/>
              <a:gd name="T13" fmla="*/ 0 h 82"/>
              <a:gd name="T14" fmla="*/ 24 w 63"/>
              <a:gd name="T15" fmla="*/ 0 h 82"/>
              <a:gd name="T16" fmla="*/ 13 w 63"/>
              <a:gd name="T17" fmla="*/ 4 h 82"/>
              <a:gd name="T18" fmla="*/ 13 w 63"/>
              <a:gd name="T19" fmla="*/ 14 h 82"/>
              <a:gd name="T20" fmla="*/ 8 w 63"/>
              <a:gd name="T21" fmla="*/ 22 h 82"/>
              <a:gd name="T22" fmla="*/ 0 w 63"/>
              <a:gd name="T23" fmla="*/ 25 h 82"/>
              <a:gd name="T24" fmla="*/ 4 w 63"/>
              <a:gd name="T25" fmla="*/ 32 h 82"/>
              <a:gd name="T26" fmla="*/ 13 w 63"/>
              <a:gd name="T27" fmla="*/ 34 h 82"/>
              <a:gd name="T28" fmla="*/ 27 w 63"/>
              <a:gd name="T29" fmla="*/ 36 h 82"/>
              <a:gd name="T30" fmla="*/ 30 w 63"/>
              <a:gd name="T31" fmla="*/ 41 h 82"/>
              <a:gd name="T32" fmla="*/ 36 w 63"/>
              <a:gd name="T33" fmla="*/ 47 h 8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63"/>
              <a:gd name="T52" fmla="*/ 0 h 82"/>
              <a:gd name="T53" fmla="*/ 63 w 63"/>
              <a:gd name="T54" fmla="*/ 82 h 8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63" h="82">
                <a:moveTo>
                  <a:pt x="44" y="81"/>
                </a:moveTo>
                <a:lnTo>
                  <a:pt x="48" y="55"/>
                </a:lnTo>
                <a:lnTo>
                  <a:pt x="62" y="43"/>
                </a:lnTo>
                <a:lnTo>
                  <a:pt x="62" y="32"/>
                </a:lnTo>
                <a:lnTo>
                  <a:pt x="55" y="23"/>
                </a:lnTo>
                <a:lnTo>
                  <a:pt x="46" y="11"/>
                </a:lnTo>
                <a:lnTo>
                  <a:pt x="42" y="0"/>
                </a:lnTo>
                <a:lnTo>
                  <a:pt x="28" y="0"/>
                </a:lnTo>
                <a:lnTo>
                  <a:pt x="17" y="4"/>
                </a:lnTo>
                <a:lnTo>
                  <a:pt x="17" y="23"/>
                </a:lnTo>
                <a:lnTo>
                  <a:pt x="8" y="37"/>
                </a:lnTo>
                <a:lnTo>
                  <a:pt x="0" y="41"/>
                </a:lnTo>
                <a:lnTo>
                  <a:pt x="4" y="53"/>
                </a:lnTo>
                <a:lnTo>
                  <a:pt x="17" y="57"/>
                </a:lnTo>
                <a:lnTo>
                  <a:pt x="31" y="60"/>
                </a:lnTo>
                <a:lnTo>
                  <a:pt x="37" y="69"/>
                </a:lnTo>
                <a:lnTo>
                  <a:pt x="44" y="81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5238437" y="3583342"/>
            <a:ext cx="437246" cy="367267"/>
          </a:xfrm>
          <a:custGeom>
            <a:avLst/>
            <a:gdLst>
              <a:gd name="T0" fmla="*/ 79 w 240"/>
              <a:gd name="T1" fmla="*/ 4 h 255"/>
              <a:gd name="T2" fmla="*/ 61 w 240"/>
              <a:gd name="T3" fmla="*/ 22 h 255"/>
              <a:gd name="T4" fmla="*/ 61 w 240"/>
              <a:gd name="T5" fmla="*/ 27 h 255"/>
              <a:gd name="T6" fmla="*/ 48 w 240"/>
              <a:gd name="T7" fmla="*/ 35 h 255"/>
              <a:gd name="T8" fmla="*/ 49 w 240"/>
              <a:gd name="T9" fmla="*/ 37 h 255"/>
              <a:gd name="T10" fmla="*/ 46 w 240"/>
              <a:gd name="T11" fmla="*/ 42 h 255"/>
              <a:gd name="T12" fmla="*/ 35 w 240"/>
              <a:gd name="T13" fmla="*/ 53 h 255"/>
              <a:gd name="T14" fmla="*/ 23 w 240"/>
              <a:gd name="T15" fmla="*/ 61 h 255"/>
              <a:gd name="T16" fmla="*/ 16 w 240"/>
              <a:gd name="T17" fmla="*/ 67 h 255"/>
              <a:gd name="T18" fmla="*/ 23 w 240"/>
              <a:gd name="T19" fmla="*/ 71 h 255"/>
              <a:gd name="T20" fmla="*/ 18 w 240"/>
              <a:gd name="T21" fmla="*/ 79 h 255"/>
              <a:gd name="T22" fmla="*/ 11 w 240"/>
              <a:gd name="T23" fmla="*/ 85 h 255"/>
              <a:gd name="T24" fmla="*/ 9 w 240"/>
              <a:gd name="T25" fmla="*/ 87 h 255"/>
              <a:gd name="T26" fmla="*/ 0 w 240"/>
              <a:gd name="T27" fmla="*/ 96 h 255"/>
              <a:gd name="T28" fmla="*/ 0 w 240"/>
              <a:gd name="T29" fmla="*/ 103 h 255"/>
              <a:gd name="T30" fmla="*/ 10 w 240"/>
              <a:gd name="T31" fmla="*/ 106 h 255"/>
              <a:gd name="T32" fmla="*/ 30 w 240"/>
              <a:gd name="T33" fmla="*/ 106 h 255"/>
              <a:gd name="T34" fmla="*/ 44 w 240"/>
              <a:gd name="T35" fmla="*/ 101 h 255"/>
              <a:gd name="T36" fmla="*/ 58 w 240"/>
              <a:gd name="T37" fmla="*/ 99 h 255"/>
              <a:gd name="T38" fmla="*/ 66 w 240"/>
              <a:gd name="T39" fmla="*/ 106 h 255"/>
              <a:gd name="T40" fmla="*/ 76 w 240"/>
              <a:gd name="T41" fmla="*/ 111 h 255"/>
              <a:gd name="T42" fmla="*/ 90 w 240"/>
              <a:gd name="T43" fmla="*/ 112 h 255"/>
              <a:gd name="T44" fmla="*/ 86 w 240"/>
              <a:gd name="T45" fmla="*/ 123 h 255"/>
              <a:gd name="T46" fmla="*/ 90 w 240"/>
              <a:gd name="T47" fmla="*/ 151 h 255"/>
              <a:gd name="T48" fmla="*/ 104 w 240"/>
              <a:gd name="T49" fmla="*/ 149 h 255"/>
              <a:gd name="T50" fmla="*/ 111 w 240"/>
              <a:gd name="T51" fmla="*/ 149 h 255"/>
              <a:gd name="T52" fmla="*/ 112 w 240"/>
              <a:gd name="T53" fmla="*/ 142 h 255"/>
              <a:gd name="T54" fmla="*/ 115 w 240"/>
              <a:gd name="T55" fmla="*/ 124 h 255"/>
              <a:gd name="T56" fmla="*/ 124 w 240"/>
              <a:gd name="T57" fmla="*/ 116 h 255"/>
              <a:gd name="T58" fmla="*/ 124 w 240"/>
              <a:gd name="T59" fmla="*/ 101 h 255"/>
              <a:gd name="T60" fmla="*/ 131 w 240"/>
              <a:gd name="T61" fmla="*/ 92 h 255"/>
              <a:gd name="T62" fmla="*/ 146 w 240"/>
              <a:gd name="T63" fmla="*/ 87 h 255"/>
              <a:gd name="T64" fmla="*/ 173 w 240"/>
              <a:gd name="T65" fmla="*/ 64 h 255"/>
              <a:gd name="T66" fmla="*/ 178 w 240"/>
              <a:gd name="T67" fmla="*/ 54 h 255"/>
              <a:gd name="T68" fmla="*/ 173 w 240"/>
              <a:gd name="T69" fmla="*/ 39 h 255"/>
              <a:gd name="T70" fmla="*/ 192 w 240"/>
              <a:gd name="T71" fmla="*/ 28 h 255"/>
              <a:gd name="T72" fmla="*/ 195 w 240"/>
              <a:gd name="T73" fmla="*/ 11 h 255"/>
              <a:gd name="T74" fmla="*/ 181 w 240"/>
              <a:gd name="T75" fmla="*/ 4 h 255"/>
              <a:gd name="T76" fmla="*/ 173 w 240"/>
              <a:gd name="T77" fmla="*/ 2 h 255"/>
              <a:gd name="T78" fmla="*/ 157 w 240"/>
              <a:gd name="T79" fmla="*/ 0 h 255"/>
              <a:gd name="T80" fmla="*/ 124 w 240"/>
              <a:gd name="T81" fmla="*/ 0 h 255"/>
              <a:gd name="T82" fmla="*/ 115 w 240"/>
              <a:gd name="T83" fmla="*/ 5 h 255"/>
              <a:gd name="T84" fmla="*/ 105 w 240"/>
              <a:gd name="T85" fmla="*/ 13 h 255"/>
              <a:gd name="T86" fmla="*/ 107 w 240"/>
              <a:gd name="T87" fmla="*/ 20 h 255"/>
              <a:gd name="T88" fmla="*/ 120 w 240"/>
              <a:gd name="T89" fmla="*/ 25 h 255"/>
              <a:gd name="T90" fmla="*/ 128 w 240"/>
              <a:gd name="T91" fmla="*/ 32 h 255"/>
              <a:gd name="T92" fmla="*/ 128 w 240"/>
              <a:gd name="T93" fmla="*/ 42 h 255"/>
              <a:gd name="T94" fmla="*/ 115 w 240"/>
              <a:gd name="T95" fmla="*/ 49 h 255"/>
              <a:gd name="T96" fmla="*/ 100 w 240"/>
              <a:gd name="T97" fmla="*/ 53 h 255"/>
              <a:gd name="T98" fmla="*/ 90 w 240"/>
              <a:gd name="T99" fmla="*/ 54 h 255"/>
              <a:gd name="T100" fmla="*/ 85 w 240"/>
              <a:gd name="T101" fmla="*/ 47 h 255"/>
              <a:gd name="T102" fmla="*/ 82 w 240"/>
              <a:gd name="T103" fmla="*/ 39 h 255"/>
              <a:gd name="T104" fmla="*/ 89 w 240"/>
              <a:gd name="T105" fmla="*/ 31 h 255"/>
              <a:gd name="T106" fmla="*/ 86 w 240"/>
              <a:gd name="T107" fmla="*/ 22 h 255"/>
              <a:gd name="T108" fmla="*/ 85 w 240"/>
              <a:gd name="T109" fmla="*/ 14 h 255"/>
              <a:gd name="T110" fmla="*/ 79 w 240"/>
              <a:gd name="T111" fmla="*/ 4 h 25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240"/>
              <a:gd name="T169" fmla="*/ 0 h 255"/>
              <a:gd name="T170" fmla="*/ 240 w 240"/>
              <a:gd name="T171" fmla="*/ 255 h 255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240" h="255">
                <a:moveTo>
                  <a:pt x="97" y="6"/>
                </a:moveTo>
                <a:lnTo>
                  <a:pt x="75" y="36"/>
                </a:lnTo>
                <a:lnTo>
                  <a:pt x="75" y="45"/>
                </a:lnTo>
                <a:lnTo>
                  <a:pt x="59" y="58"/>
                </a:lnTo>
                <a:lnTo>
                  <a:pt x="61" y="63"/>
                </a:lnTo>
                <a:lnTo>
                  <a:pt x="56" y="72"/>
                </a:lnTo>
                <a:lnTo>
                  <a:pt x="43" y="88"/>
                </a:lnTo>
                <a:lnTo>
                  <a:pt x="27" y="104"/>
                </a:lnTo>
                <a:lnTo>
                  <a:pt x="20" y="113"/>
                </a:lnTo>
                <a:lnTo>
                  <a:pt x="27" y="120"/>
                </a:lnTo>
                <a:lnTo>
                  <a:pt x="22" y="133"/>
                </a:lnTo>
                <a:lnTo>
                  <a:pt x="15" y="142"/>
                </a:lnTo>
                <a:lnTo>
                  <a:pt x="9" y="147"/>
                </a:lnTo>
                <a:lnTo>
                  <a:pt x="0" y="161"/>
                </a:lnTo>
                <a:lnTo>
                  <a:pt x="0" y="172"/>
                </a:lnTo>
                <a:lnTo>
                  <a:pt x="11" y="179"/>
                </a:lnTo>
                <a:lnTo>
                  <a:pt x="38" y="179"/>
                </a:lnTo>
                <a:lnTo>
                  <a:pt x="54" y="170"/>
                </a:lnTo>
                <a:lnTo>
                  <a:pt x="70" y="167"/>
                </a:lnTo>
                <a:lnTo>
                  <a:pt x="81" y="179"/>
                </a:lnTo>
                <a:lnTo>
                  <a:pt x="93" y="185"/>
                </a:lnTo>
                <a:lnTo>
                  <a:pt x="111" y="188"/>
                </a:lnTo>
                <a:lnTo>
                  <a:pt x="106" y="206"/>
                </a:lnTo>
                <a:lnTo>
                  <a:pt x="111" y="254"/>
                </a:lnTo>
                <a:lnTo>
                  <a:pt x="127" y="251"/>
                </a:lnTo>
                <a:lnTo>
                  <a:pt x="136" y="251"/>
                </a:lnTo>
                <a:lnTo>
                  <a:pt x="138" y="238"/>
                </a:lnTo>
                <a:lnTo>
                  <a:pt x="141" y="208"/>
                </a:lnTo>
                <a:lnTo>
                  <a:pt x="152" y="195"/>
                </a:lnTo>
                <a:lnTo>
                  <a:pt x="152" y="170"/>
                </a:lnTo>
                <a:lnTo>
                  <a:pt x="161" y="156"/>
                </a:lnTo>
                <a:lnTo>
                  <a:pt x="179" y="147"/>
                </a:lnTo>
                <a:lnTo>
                  <a:pt x="213" y="108"/>
                </a:lnTo>
                <a:lnTo>
                  <a:pt x="218" y="92"/>
                </a:lnTo>
                <a:lnTo>
                  <a:pt x="213" y="65"/>
                </a:lnTo>
                <a:lnTo>
                  <a:pt x="236" y="47"/>
                </a:lnTo>
                <a:lnTo>
                  <a:pt x="239" y="18"/>
                </a:lnTo>
                <a:lnTo>
                  <a:pt x="223" y="4"/>
                </a:lnTo>
                <a:lnTo>
                  <a:pt x="213" y="2"/>
                </a:lnTo>
                <a:lnTo>
                  <a:pt x="193" y="0"/>
                </a:lnTo>
                <a:lnTo>
                  <a:pt x="152" y="0"/>
                </a:lnTo>
                <a:lnTo>
                  <a:pt x="141" y="9"/>
                </a:lnTo>
                <a:lnTo>
                  <a:pt x="129" y="22"/>
                </a:lnTo>
                <a:lnTo>
                  <a:pt x="132" y="34"/>
                </a:lnTo>
                <a:lnTo>
                  <a:pt x="147" y="43"/>
                </a:lnTo>
                <a:lnTo>
                  <a:pt x="157" y="54"/>
                </a:lnTo>
                <a:lnTo>
                  <a:pt x="157" y="72"/>
                </a:lnTo>
                <a:lnTo>
                  <a:pt x="141" y="83"/>
                </a:lnTo>
                <a:lnTo>
                  <a:pt x="122" y="88"/>
                </a:lnTo>
                <a:lnTo>
                  <a:pt x="111" y="90"/>
                </a:lnTo>
                <a:lnTo>
                  <a:pt x="104" y="79"/>
                </a:lnTo>
                <a:lnTo>
                  <a:pt x="100" y="65"/>
                </a:lnTo>
                <a:lnTo>
                  <a:pt x="109" y="52"/>
                </a:lnTo>
                <a:lnTo>
                  <a:pt x="106" y="38"/>
                </a:lnTo>
                <a:lnTo>
                  <a:pt x="104" y="24"/>
                </a:lnTo>
                <a:lnTo>
                  <a:pt x="97" y="6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3744515" y="3002929"/>
            <a:ext cx="623267" cy="452525"/>
          </a:xfrm>
          <a:custGeom>
            <a:avLst/>
            <a:gdLst>
              <a:gd name="T0" fmla="*/ 100 w 340"/>
              <a:gd name="T1" fmla="*/ 77 h 314"/>
              <a:gd name="T2" fmla="*/ 98 w 340"/>
              <a:gd name="T3" fmla="*/ 93 h 314"/>
              <a:gd name="T4" fmla="*/ 79 w 340"/>
              <a:gd name="T5" fmla="*/ 91 h 314"/>
              <a:gd name="T6" fmla="*/ 58 w 340"/>
              <a:gd name="T7" fmla="*/ 113 h 314"/>
              <a:gd name="T8" fmla="*/ 31 w 340"/>
              <a:gd name="T9" fmla="*/ 127 h 314"/>
              <a:gd name="T10" fmla="*/ 11 w 340"/>
              <a:gd name="T11" fmla="*/ 131 h 314"/>
              <a:gd name="T12" fmla="*/ 6 w 340"/>
              <a:gd name="T13" fmla="*/ 136 h 314"/>
              <a:gd name="T14" fmla="*/ 11 w 340"/>
              <a:gd name="T15" fmla="*/ 150 h 314"/>
              <a:gd name="T16" fmla="*/ 4 w 340"/>
              <a:gd name="T17" fmla="*/ 165 h 314"/>
              <a:gd name="T18" fmla="*/ 14 w 340"/>
              <a:gd name="T19" fmla="*/ 165 h 314"/>
              <a:gd name="T20" fmla="*/ 30 w 340"/>
              <a:gd name="T21" fmla="*/ 165 h 314"/>
              <a:gd name="T22" fmla="*/ 23 w 340"/>
              <a:gd name="T23" fmla="*/ 177 h 314"/>
              <a:gd name="T24" fmla="*/ 51 w 340"/>
              <a:gd name="T25" fmla="*/ 181 h 314"/>
              <a:gd name="T26" fmla="*/ 76 w 340"/>
              <a:gd name="T27" fmla="*/ 187 h 314"/>
              <a:gd name="T28" fmla="*/ 100 w 340"/>
              <a:gd name="T29" fmla="*/ 177 h 314"/>
              <a:gd name="T30" fmla="*/ 175 w 340"/>
              <a:gd name="T31" fmla="*/ 181 h 314"/>
              <a:gd name="T32" fmla="*/ 212 w 340"/>
              <a:gd name="T33" fmla="*/ 163 h 314"/>
              <a:gd name="T34" fmla="*/ 233 w 340"/>
              <a:gd name="T35" fmla="*/ 150 h 314"/>
              <a:gd name="T36" fmla="*/ 250 w 340"/>
              <a:gd name="T37" fmla="*/ 131 h 314"/>
              <a:gd name="T38" fmla="*/ 259 w 340"/>
              <a:gd name="T39" fmla="*/ 91 h 314"/>
              <a:gd name="T40" fmla="*/ 270 w 340"/>
              <a:gd name="T41" fmla="*/ 72 h 314"/>
              <a:gd name="T42" fmla="*/ 256 w 340"/>
              <a:gd name="T43" fmla="*/ 52 h 314"/>
              <a:gd name="T44" fmla="*/ 236 w 340"/>
              <a:gd name="T45" fmla="*/ 47 h 314"/>
              <a:gd name="T46" fmla="*/ 224 w 340"/>
              <a:gd name="T47" fmla="*/ 28 h 314"/>
              <a:gd name="T48" fmla="*/ 254 w 340"/>
              <a:gd name="T49" fmla="*/ 0 h 314"/>
              <a:gd name="T50" fmla="*/ 208 w 340"/>
              <a:gd name="T51" fmla="*/ 4 h 314"/>
              <a:gd name="T52" fmla="*/ 188 w 340"/>
              <a:gd name="T53" fmla="*/ 13 h 314"/>
              <a:gd name="T54" fmla="*/ 168 w 340"/>
              <a:gd name="T55" fmla="*/ 15 h 314"/>
              <a:gd name="T56" fmla="*/ 191 w 340"/>
              <a:gd name="T57" fmla="*/ 30 h 314"/>
              <a:gd name="T58" fmla="*/ 148 w 340"/>
              <a:gd name="T59" fmla="*/ 34 h 314"/>
              <a:gd name="T60" fmla="*/ 106 w 340"/>
              <a:gd name="T61" fmla="*/ 22 h 314"/>
              <a:gd name="T62" fmla="*/ 93 w 340"/>
              <a:gd name="T63" fmla="*/ 36 h 314"/>
              <a:gd name="T64" fmla="*/ 93 w 340"/>
              <a:gd name="T65" fmla="*/ 45 h 314"/>
              <a:gd name="T66" fmla="*/ 81 w 340"/>
              <a:gd name="T67" fmla="*/ 60 h 314"/>
              <a:gd name="T68" fmla="*/ 68 w 340"/>
              <a:gd name="T69" fmla="*/ 75 h 314"/>
              <a:gd name="T70" fmla="*/ 84 w 340"/>
              <a:gd name="T71" fmla="*/ 84 h 31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340"/>
              <a:gd name="T109" fmla="*/ 0 h 314"/>
              <a:gd name="T110" fmla="*/ 340 w 340"/>
              <a:gd name="T111" fmla="*/ 314 h 31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340" h="314">
                <a:moveTo>
                  <a:pt x="125" y="118"/>
                </a:moveTo>
                <a:lnTo>
                  <a:pt x="120" y="130"/>
                </a:lnTo>
                <a:lnTo>
                  <a:pt x="125" y="146"/>
                </a:lnTo>
                <a:lnTo>
                  <a:pt x="118" y="157"/>
                </a:lnTo>
                <a:lnTo>
                  <a:pt x="109" y="150"/>
                </a:lnTo>
                <a:lnTo>
                  <a:pt x="95" y="153"/>
                </a:lnTo>
                <a:lnTo>
                  <a:pt x="95" y="164"/>
                </a:lnTo>
                <a:lnTo>
                  <a:pt x="70" y="189"/>
                </a:lnTo>
                <a:lnTo>
                  <a:pt x="56" y="194"/>
                </a:lnTo>
                <a:lnTo>
                  <a:pt x="36" y="214"/>
                </a:lnTo>
                <a:lnTo>
                  <a:pt x="25" y="221"/>
                </a:lnTo>
                <a:lnTo>
                  <a:pt x="13" y="219"/>
                </a:lnTo>
                <a:lnTo>
                  <a:pt x="11" y="223"/>
                </a:lnTo>
                <a:lnTo>
                  <a:pt x="6" y="228"/>
                </a:lnTo>
                <a:lnTo>
                  <a:pt x="13" y="235"/>
                </a:lnTo>
                <a:lnTo>
                  <a:pt x="13" y="251"/>
                </a:lnTo>
                <a:lnTo>
                  <a:pt x="0" y="265"/>
                </a:lnTo>
                <a:lnTo>
                  <a:pt x="4" y="278"/>
                </a:lnTo>
                <a:lnTo>
                  <a:pt x="18" y="278"/>
                </a:lnTo>
                <a:lnTo>
                  <a:pt x="25" y="267"/>
                </a:lnTo>
                <a:lnTo>
                  <a:pt x="34" y="276"/>
                </a:lnTo>
                <a:lnTo>
                  <a:pt x="22" y="285"/>
                </a:lnTo>
                <a:lnTo>
                  <a:pt x="27" y="297"/>
                </a:lnTo>
                <a:lnTo>
                  <a:pt x="34" y="299"/>
                </a:lnTo>
                <a:lnTo>
                  <a:pt x="61" y="303"/>
                </a:lnTo>
                <a:lnTo>
                  <a:pt x="65" y="306"/>
                </a:lnTo>
                <a:lnTo>
                  <a:pt x="91" y="313"/>
                </a:lnTo>
                <a:lnTo>
                  <a:pt x="100" y="308"/>
                </a:lnTo>
                <a:lnTo>
                  <a:pt x="120" y="297"/>
                </a:lnTo>
                <a:lnTo>
                  <a:pt x="152" y="303"/>
                </a:lnTo>
                <a:lnTo>
                  <a:pt x="209" y="303"/>
                </a:lnTo>
                <a:lnTo>
                  <a:pt x="241" y="297"/>
                </a:lnTo>
                <a:lnTo>
                  <a:pt x="254" y="274"/>
                </a:lnTo>
                <a:lnTo>
                  <a:pt x="273" y="265"/>
                </a:lnTo>
                <a:lnTo>
                  <a:pt x="279" y="251"/>
                </a:lnTo>
                <a:lnTo>
                  <a:pt x="286" y="233"/>
                </a:lnTo>
                <a:lnTo>
                  <a:pt x="300" y="219"/>
                </a:lnTo>
                <a:lnTo>
                  <a:pt x="313" y="189"/>
                </a:lnTo>
                <a:lnTo>
                  <a:pt x="311" y="153"/>
                </a:lnTo>
                <a:lnTo>
                  <a:pt x="339" y="134"/>
                </a:lnTo>
                <a:lnTo>
                  <a:pt x="323" y="121"/>
                </a:lnTo>
                <a:lnTo>
                  <a:pt x="318" y="95"/>
                </a:lnTo>
                <a:lnTo>
                  <a:pt x="307" y="86"/>
                </a:lnTo>
                <a:lnTo>
                  <a:pt x="293" y="86"/>
                </a:lnTo>
                <a:lnTo>
                  <a:pt x="282" y="79"/>
                </a:lnTo>
                <a:lnTo>
                  <a:pt x="259" y="52"/>
                </a:lnTo>
                <a:lnTo>
                  <a:pt x="268" y="47"/>
                </a:lnTo>
                <a:lnTo>
                  <a:pt x="309" y="11"/>
                </a:lnTo>
                <a:lnTo>
                  <a:pt x="304" y="0"/>
                </a:lnTo>
                <a:lnTo>
                  <a:pt x="291" y="2"/>
                </a:lnTo>
                <a:lnTo>
                  <a:pt x="250" y="4"/>
                </a:lnTo>
                <a:lnTo>
                  <a:pt x="236" y="15"/>
                </a:lnTo>
                <a:lnTo>
                  <a:pt x="225" y="22"/>
                </a:lnTo>
                <a:lnTo>
                  <a:pt x="211" y="20"/>
                </a:lnTo>
                <a:lnTo>
                  <a:pt x="202" y="25"/>
                </a:lnTo>
                <a:lnTo>
                  <a:pt x="209" y="36"/>
                </a:lnTo>
                <a:lnTo>
                  <a:pt x="229" y="50"/>
                </a:lnTo>
                <a:lnTo>
                  <a:pt x="213" y="52"/>
                </a:lnTo>
                <a:lnTo>
                  <a:pt x="177" y="57"/>
                </a:lnTo>
                <a:lnTo>
                  <a:pt x="152" y="47"/>
                </a:lnTo>
                <a:lnTo>
                  <a:pt x="127" y="36"/>
                </a:lnTo>
                <a:lnTo>
                  <a:pt x="118" y="43"/>
                </a:lnTo>
                <a:lnTo>
                  <a:pt x="111" y="61"/>
                </a:lnTo>
                <a:lnTo>
                  <a:pt x="113" y="70"/>
                </a:lnTo>
                <a:lnTo>
                  <a:pt x="111" y="75"/>
                </a:lnTo>
                <a:lnTo>
                  <a:pt x="95" y="82"/>
                </a:lnTo>
                <a:lnTo>
                  <a:pt x="97" y="100"/>
                </a:lnTo>
                <a:lnTo>
                  <a:pt x="95" y="105"/>
                </a:lnTo>
                <a:lnTo>
                  <a:pt x="81" y="125"/>
                </a:lnTo>
                <a:lnTo>
                  <a:pt x="93" y="143"/>
                </a:lnTo>
                <a:lnTo>
                  <a:pt x="100" y="141"/>
                </a:lnTo>
                <a:lnTo>
                  <a:pt x="125" y="118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5850198" y="3035721"/>
            <a:ext cx="736414" cy="444327"/>
            <a:chOff x="3001" y="2038"/>
            <a:chExt cx="404" cy="308"/>
          </a:xfrm>
          <a:solidFill>
            <a:schemeClr val="bg1">
              <a:lumMod val="85000"/>
            </a:schemeClr>
          </a:solidFill>
        </p:grpSpPr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3001" y="2099"/>
              <a:ext cx="164" cy="204"/>
            </a:xfrm>
            <a:custGeom>
              <a:avLst/>
              <a:gdLst>
                <a:gd name="T0" fmla="*/ 13 w 164"/>
                <a:gd name="T1" fmla="*/ 173 h 204"/>
                <a:gd name="T2" fmla="*/ 22 w 164"/>
                <a:gd name="T3" fmla="*/ 189 h 204"/>
                <a:gd name="T4" fmla="*/ 40 w 164"/>
                <a:gd name="T5" fmla="*/ 189 h 204"/>
                <a:gd name="T6" fmla="*/ 56 w 164"/>
                <a:gd name="T7" fmla="*/ 193 h 204"/>
                <a:gd name="T8" fmla="*/ 67 w 164"/>
                <a:gd name="T9" fmla="*/ 203 h 204"/>
                <a:gd name="T10" fmla="*/ 81 w 164"/>
                <a:gd name="T11" fmla="*/ 203 h 204"/>
                <a:gd name="T12" fmla="*/ 72 w 164"/>
                <a:gd name="T13" fmla="*/ 191 h 204"/>
                <a:gd name="T14" fmla="*/ 79 w 164"/>
                <a:gd name="T15" fmla="*/ 173 h 204"/>
                <a:gd name="T16" fmla="*/ 88 w 164"/>
                <a:gd name="T17" fmla="*/ 155 h 204"/>
                <a:gd name="T18" fmla="*/ 92 w 164"/>
                <a:gd name="T19" fmla="*/ 132 h 204"/>
                <a:gd name="T20" fmla="*/ 110 w 164"/>
                <a:gd name="T21" fmla="*/ 120 h 204"/>
                <a:gd name="T22" fmla="*/ 126 w 164"/>
                <a:gd name="T23" fmla="*/ 111 h 204"/>
                <a:gd name="T24" fmla="*/ 126 w 164"/>
                <a:gd name="T25" fmla="*/ 98 h 204"/>
                <a:gd name="T26" fmla="*/ 126 w 164"/>
                <a:gd name="T27" fmla="*/ 77 h 204"/>
                <a:gd name="T28" fmla="*/ 129 w 164"/>
                <a:gd name="T29" fmla="*/ 68 h 204"/>
                <a:gd name="T30" fmla="*/ 144 w 164"/>
                <a:gd name="T31" fmla="*/ 66 h 204"/>
                <a:gd name="T32" fmla="*/ 149 w 164"/>
                <a:gd name="T33" fmla="*/ 70 h 204"/>
                <a:gd name="T34" fmla="*/ 163 w 164"/>
                <a:gd name="T35" fmla="*/ 57 h 204"/>
                <a:gd name="T36" fmla="*/ 158 w 164"/>
                <a:gd name="T37" fmla="*/ 45 h 204"/>
                <a:gd name="T38" fmla="*/ 149 w 164"/>
                <a:gd name="T39" fmla="*/ 43 h 204"/>
                <a:gd name="T40" fmla="*/ 135 w 164"/>
                <a:gd name="T41" fmla="*/ 43 h 204"/>
                <a:gd name="T42" fmla="*/ 129 w 164"/>
                <a:gd name="T43" fmla="*/ 43 h 204"/>
                <a:gd name="T44" fmla="*/ 126 w 164"/>
                <a:gd name="T45" fmla="*/ 22 h 204"/>
                <a:gd name="T46" fmla="*/ 126 w 164"/>
                <a:gd name="T47" fmla="*/ 4 h 204"/>
                <a:gd name="T48" fmla="*/ 117 w 164"/>
                <a:gd name="T49" fmla="*/ 0 h 204"/>
                <a:gd name="T50" fmla="*/ 113 w 164"/>
                <a:gd name="T51" fmla="*/ 6 h 204"/>
                <a:gd name="T52" fmla="*/ 88 w 164"/>
                <a:gd name="T53" fmla="*/ 2 h 204"/>
                <a:gd name="T54" fmla="*/ 81 w 164"/>
                <a:gd name="T55" fmla="*/ 9 h 204"/>
                <a:gd name="T56" fmla="*/ 88 w 164"/>
                <a:gd name="T57" fmla="*/ 25 h 204"/>
                <a:gd name="T58" fmla="*/ 86 w 164"/>
                <a:gd name="T59" fmla="*/ 43 h 204"/>
                <a:gd name="T60" fmla="*/ 74 w 164"/>
                <a:gd name="T61" fmla="*/ 29 h 204"/>
                <a:gd name="T62" fmla="*/ 70 w 164"/>
                <a:gd name="T63" fmla="*/ 20 h 204"/>
                <a:gd name="T64" fmla="*/ 56 w 164"/>
                <a:gd name="T65" fmla="*/ 22 h 204"/>
                <a:gd name="T66" fmla="*/ 52 w 164"/>
                <a:gd name="T67" fmla="*/ 31 h 204"/>
                <a:gd name="T68" fmla="*/ 47 w 164"/>
                <a:gd name="T69" fmla="*/ 36 h 204"/>
                <a:gd name="T70" fmla="*/ 47 w 164"/>
                <a:gd name="T71" fmla="*/ 50 h 204"/>
                <a:gd name="T72" fmla="*/ 45 w 164"/>
                <a:gd name="T73" fmla="*/ 50 h 204"/>
                <a:gd name="T74" fmla="*/ 31 w 164"/>
                <a:gd name="T75" fmla="*/ 29 h 204"/>
                <a:gd name="T76" fmla="*/ 24 w 164"/>
                <a:gd name="T77" fmla="*/ 22 h 204"/>
                <a:gd name="T78" fmla="*/ 18 w 164"/>
                <a:gd name="T79" fmla="*/ 27 h 204"/>
                <a:gd name="T80" fmla="*/ 20 w 164"/>
                <a:gd name="T81" fmla="*/ 38 h 204"/>
                <a:gd name="T82" fmla="*/ 20 w 164"/>
                <a:gd name="T83" fmla="*/ 45 h 204"/>
                <a:gd name="T84" fmla="*/ 9 w 164"/>
                <a:gd name="T85" fmla="*/ 50 h 204"/>
                <a:gd name="T86" fmla="*/ 9 w 164"/>
                <a:gd name="T87" fmla="*/ 63 h 204"/>
                <a:gd name="T88" fmla="*/ 18 w 164"/>
                <a:gd name="T89" fmla="*/ 77 h 204"/>
                <a:gd name="T90" fmla="*/ 18 w 164"/>
                <a:gd name="T91" fmla="*/ 88 h 204"/>
                <a:gd name="T92" fmla="*/ 13 w 164"/>
                <a:gd name="T93" fmla="*/ 98 h 204"/>
                <a:gd name="T94" fmla="*/ 0 w 164"/>
                <a:gd name="T95" fmla="*/ 109 h 204"/>
                <a:gd name="T96" fmla="*/ 2 w 164"/>
                <a:gd name="T97" fmla="*/ 120 h 204"/>
                <a:gd name="T98" fmla="*/ 15 w 164"/>
                <a:gd name="T99" fmla="*/ 130 h 204"/>
                <a:gd name="T100" fmla="*/ 20 w 164"/>
                <a:gd name="T101" fmla="*/ 139 h 204"/>
                <a:gd name="T102" fmla="*/ 18 w 164"/>
                <a:gd name="T103" fmla="*/ 161 h 204"/>
                <a:gd name="T104" fmla="*/ 13 w 164"/>
                <a:gd name="T105" fmla="*/ 173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64"/>
                <a:gd name="T160" fmla="*/ 0 h 204"/>
                <a:gd name="T161" fmla="*/ 164 w 164"/>
                <a:gd name="T162" fmla="*/ 204 h 20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64" h="204">
                  <a:moveTo>
                    <a:pt x="13" y="173"/>
                  </a:moveTo>
                  <a:lnTo>
                    <a:pt x="22" y="189"/>
                  </a:lnTo>
                  <a:lnTo>
                    <a:pt x="40" y="189"/>
                  </a:lnTo>
                  <a:lnTo>
                    <a:pt x="56" y="193"/>
                  </a:lnTo>
                  <a:lnTo>
                    <a:pt x="67" y="203"/>
                  </a:lnTo>
                  <a:lnTo>
                    <a:pt x="81" y="203"/>
                  </a:lnTo>
                  <a:lnTo>
                    <a:pt x="72" y="191"/>
                  </a:lnTo>
                  <a:lnTo>
                    <a:pt x="79" y="173"/>
                  </a:lnTo>
                  <a:lnTo>
                    <a:pt x="88" y="155"/>
                  </a:lnTo>
                  <a:lnTo>
                    <a:pt x="92" y="132"/>
                  </a:lnTo>
                  <a:lnTo>
                    <a:pt x="110" y="120"/>
                  </a:lnTo>
                  <a:lnTo>
                    <a:pt x="126" y="111"/>
                  </a:lnTo>
                  <a:lnTo>
                    <a:pt x="126" y="98"/>
                  </a:lnTo>
                  <a:lnTo>
                    <a:pt x="126" y="77"/>
                  </a:lnTo>
                  <a:lnTo>
                    <a:pt x="129" y="68"/>
                  </a:lnTo>
                  <a:lnTo>
                    <a:pt x="144" y="66"/>
                  </a:lnTo>
                  <a:lnTo>
                    <a:pt x="149" y="70"/>
                  </a:lnTo>
                  <a:lnTo>
                    <a:pt x="163" y="57"/>
                  </a:lnTo>
                  <a:lnTo>
                    <a:pt x="158" y="45"/>
                  </a:lnTo>
                  <a:lnTo>
                    <a:pt x="149" y="43"/>
                  </a:lnTo>
                  <a:lnTo>
                    <a:pt x="135" y="43"/>
                  </a:lnTo>
                  <a:lnTo>
                    <a:pt x="129" y="43"/>
                  </a:lnTo>
                  <a:lnTo>
                    <a:pt x="126" y="22"/>
                  </a:lnTo>
                  <a:lnTo>
                    <a:pt x="126" y="4"/>
                  </a:lnTo>
                  <a:lnTo>
                    <a:pt x="117" y="0"/>
                  </a:lnTo>
                  <a:lnTo>
                    <a:pt x="113" y="6"/>
                  </a:lnTo>
                  <a:lnTo>
                    <a:pt x="88" y="2"/>
                  </a:lnTo>
                  <a:lnTo>
                    <a:pt x="81" y="9"/>
                  </a:lnTo>
                  <a:lnTo>
                    <a:pt x="88" y="25"/>
                  </a:lnTo>
                  <a:lnTo>
                    <a:pt x="86" y="43"/>
                  </a:lnTo>
                  <a:lnTo>
                    <a:pt x="74" y="29"/>
                  </a:lnTo>
                  <a:lnTo>
                    <a:pt x="70" y="20"/>
                  </a:lnTo>
                  <a:lnTo>
                    <a:pt x="56" y="22"/>
                  </a:lnTo>
                  <a:lnTo>
                    <a:pt x="52" y="31"/>
                  </a:lnTo>
                  <a:lnTo>
                    <a:pt x="47" y="36"/>
                  </a:lnTo>
                  <a:lnTo>
                    <a:pt x="47" y="50"/>
                  </a:lnTo>
                  <a:lnTo>
                    <a:pt x="45" y="50"/>
                  </a:lnTo>
                  <a:lnTo>
                    <a:pt x="31" y="29"/>
                  </a:lnTo>
                  <a:lnTo>
                    <a:pt x="24" y="22"/>
                  </a:lnTo>
                  <a:lnTo>
                    <a:pt x="18" y="27"/>
                  </a:lnTo>
                  <a:lnTo>
                    <a:pt x="20" y="38"/>
                  </a:lnTo>
                  <a:lnTo>
                    <a:pt x="20" y="45"/>
                  </a:lnTo>
                  <a:lnTo>
                    <a:pt x="9" y="50"/>
                  </a:lnTo>
                  <a:lnTo>
                    <a:pt x="9" y="63"/>
                  </a:lnTo>
                  <a:lnTo>
                    <a:pt x="18" y="77"/>
                  </a:lnTo>
                  <a:lnTo>
                    <a:pt x="18" y="88"/>
                  </a:lnTo>
                  <a:lnTo>
                    <a:pt x="13" y="98"/>
                  </a:lnTo>
                  <a:lnTo>
                    <a:pt x="0" y="109"/>
                  </a:lnTo>
                  <a:lnTo>
                    <a:pt x="2" y="120"/>
                  </a:lnTo>
                  <a:lnTo>
                    <a:pt x="15" y="130"/>
                  </a:lnTo>
                  <a:lnTo>
                    <a:pt x="20" y="139"/>
                  </a:lnTo>
                  <a:lnTo>
                    <a:pt x="18" y="161"/>
                  </a:lnTo>
                  <a:lnTo>
                    <a:pt x="13" y="173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FFC000"/>
                </a:solidFill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035" y="2038"/>
              <a:ext cx="124" cy="78"/>
            </a:xfrm>
            <a:custGeom>
              <a:avLst/>
              <a:gdLst>
                <a:gd name="T0" fmla="*/ 0 w 124"/>
                <a:gd name="T1" fmla="*/ 74 h 78"/>
                <a:gd name="T2" fmla="*/ 11 w 124"/>
                <a:gd name="T3" fmla="*/ 77 h 78"/>
                <a:gd name="T4" fmla="*/ 22 w 124"/>
                <a:gd name="T5" fmla="*/ 67 h 78"/>
                <a:gd name="T6" fmla="*/ 34 w 124"/>
                <a:gd name="T7" fmla="*/ 52 h 78"/>
                <a:gd name="T8" fmla="*/ 68 w 124"/>
                <a:gd name="T9" fmla="*/ 52 h 78"/>
                <a:gd name="T10" fmla="*/ 97 w 124"/>
                <a:gd name="T11" fmla="*/ 47 h 78"/>
                <a:gd name="T12" fmla="*/ 113 w 124"/>
                <a:gd name="T13" fmla="*/ 33 h 78"/>
                <a:gd name="T14" fmla="*/ 120 w 124"/>
                <a:gd name="T15" fmla="*/ 18 h 78"/>
                <a:gd name="T16" fmla="*/ 123 w 124"/>
                <a:gd name="T17" fmla="*/ 0 h 78"/>
                <a:gd name="T18" fmla="*/ 100 w 124"/>
                <a:gd name="T19" fmla="*/ 11 h 78"/>
                <a:gd name="T20" fmla="*/ 59 w 124"/>
                <a:gd name="T21" fmla="*/ 29 h 78"/>
                <a:gd name="T22" fmla="*/ 47 w 124"/>
                <a:gd name="T23" fmla="*/ 31 h 78"/>
                <a:gd name="T24" fmla="*/ 34 w 124"/>
                <a:gd name="T25" fmla="*/ 40 h 78"/>
                <a:gd name="T26" fmla="*/ 11 w 124"/>
                <a:gd name="T27" fmla="*/ 45 h 78"/>
                <a:gd name="T28" fmla="*/ 0 w 124"/>
                <a:gd name="T29" fmla="*/ 49 h 78"/>
                <a:gd name="T30" fmla="*/ 0 w 124"/>
                <a:gd name="T31" fmla="*/ 74 h 7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4"/>
                <a:gd name="T49" fmla="*/ 0 h 78"/>
                <a:gd name="T50" fmla="*/ 124 w 124"/>
                <a:gd name="T51" fmla="*/ 78 h 7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4" h="78">
                  <a:moveTo>
                    <a:pt x="0" y="74"/>
                  </a:moveTo>
                  <a:lnTo>
                    <a:pt x="11" y="77"/>
                  </a:lnTo>
                  <a:lnTo>
                    <a:pt x="22" y="67"/>
                  </a:lnTo>
                  <a:lnTo>
                    <a:pt x="34" y="52"/>
                  </a:lnTo>
                  <a:lnTo>
                    <a:pt x="68" y="52"/>
                  </a:lnTo>
                  <a:lnTo>
                    <a:pt x="97" y="47"/>
                  </a:lnTo>
                  <a:lnTo>
                    <a:pt x="113" y="33"/>
                  </a:lnTo>
                  <a:lnTo>
                    <a:pt x="120" y="18"/>
                  </a:lnTo>
                  <a:lnTo>
                    <a:pt x="123" y="0"/>
                  </a:lnTo>
                  <a:lnTo>
                    <a:pt x="100" y="11"/>
                  </a:lnTo>
                  <a:lnTo>
                    <a:pt x="59" y="29"/>
                  </a:lnTo>
                  <a:lnTo>
                    <a:pt x="47" y="31"/>
                  </a:lnTo>
                  <a:lnTo>
                    <a:pt x="34" y="40"/>
                  </a:lnTo>
                  <a:lnTo>
                    <a:pt x="11" y="45"/>
                  </a:lnTo>
                  <a:lnTo>
                    <a:pt x="0" y="49"/>
                  </a:lnTo>
                  <a:lnTo>
                    <a:pt x="0" y="74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FFC000"/>
                </a:solidFill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098" y="2227"/>
              <a:ext cx="54" cy="64"/>
            </a:xfrm>
            <a:custGeom>
              <a:avLst/>
              <a:gdLst>
                <a:gd name="T0" fmla="*/ 16 w 54"/>
                <a:gd name="T1" fmla="*/ 0 h 64"/>
                <a:gd name="T2" fmla="*/ 50 w 54"/>
                <a:gd name="T3" fmla="*/ 22 h 64"/>
                <a:gd name="T4" fmla="*/ 53 w 54"/>
                <a:gd name="T5" fmla="*/ 31 h 64"/>
                <a:gd name="T6" fmla="*/ 41 w 54"/>
                <a:gd name="T7" fmla="*/ 45 h 64"/>
                <a:gd name="T8" fmla="*/ 29 w 54"/>
                <a:gd name="T9" fmla="*/ 54 h 64"/>
                <a:gd name="T10" fmla="*/ 32 w 54"/>
                <a:gd name="T11" fmla="*/ 63 h 64"/>
                <a:gd name="T12" fmla="*/ 16 w 54"/>
                <a:gd name="T13" fmla="*/ 60 h 64"/>
                <a:gd name="T14" fmla="*/ 2 w 54"/>
                <a:gd name="T15" fmla="*/ 45 h 64"/>
                <a:gd name="T16" fmla="*/ 0 w 54"/>
                <a:gd name="T17" fmla="*/ 31 h 64"/>
                <a:gd name="T18" fmla="*/ 6 w 54"/>
                <a:gd name="T19" fmla="*/ 18 h 64"/>
                <a:gd name="T20" fmla="*/ 16 w 54"/>
                <a:gd name="T21" fmla="*/ 0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4"/>
                <a:gd name="T34" fmla="*/ 0 h 64"/>
                <a:gd name="T35" fmla="*/ 54 w 54"/>
                <a:gd name="T36" fmla="*/ 64 h 6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4" h="64">
                  <a:moveTo>
                    <a:pt x="16" y="0"/>
                  </a:moveTo>
                  <a:lnTo>
                    <a:pt x="50" y="22"/>
                  </a:lnTo>
                  <a:lnTo>
                    <a:pt x="53" y="31"/>
                  </a:lnTo>
                  <a:lnTo>
                    <a:pt x="41" y="45"/>
                  </a:lnTo>
                  <a:lnTo>
                    <a:pt x="29" y="54"/>
                  </a:lnTo>
                  <a:lnTo>
                    <a:pt x="32" y="63"/>
                  </a:lnTo>
                  <a:lnTo>
                    <a:pt x="16" y="60"/>
                  </a:lnTo>
                  <a:lnTo>
                    <a:pt x="2" y="45"/>
                  </a:lnTo>
                  <a:lnTo>
                    <a:pt x="0" y="31"/>
                  </a:lnTo>
                  <a:lnTo>
                    <a:pt x="6" y="18"/>
                  </a:lnTo>
                  <a:lnTo>
                    <a:pt x="16" y="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FFC000"/>
                </a:solidFill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164" y="2208"/>
              <a:ext cx="78" cy="95"/>
            </a:xfrm>
            <a:custGeom>
              <a:avLst/>
              <a:gdLst>
                <a:gd name="T0" fmla="*/ 72 w 78"/>
                <a:gd name="T1" fmla="*/ 0 h 95"/>
                <a:gd name="T2" fmla="*/ 77 w 78"/>
                <a:gd name="T3" fmla="*/ 4 h 95"/>
                <a:gd name="T4" fmla="*/ 72 w 78"/>
                <a:gd name="T5" fmla="*/ 9 h 95"/>
                <a:gd name="T6" fmla="*/ 77 w 78"/>
                <a:gd name="T7" fmla="*/ 18 h 95"/>
                <a:gd name="T8" fmla="*/ 70 w 78"/>
                <a:gd name="T9" fmla="*/ 32 h 95"/>
                <a:gd name="T10" fmla="*/ 61 w 78"/>
                <a:gd name="T11" fmla="*/ 41 h 95"/>
                <a:gd name="T12" fmla="*/ 63 w 78"/>
                <a:gd name="T13" fmla="*/ 52 h 95"/>
                <a:gd name="T14" fmla="*/ 61 w 78"/>
                <a:gd name="T15" fmla="*/ 61 h 95"/>
                <a:gd name="T16" fmla="*/ 63 w 78"/>
                <a:gd name="T17" fmla="*/ 71 h 95"/>
                <a:gd name="T18" fmla="*/ 49 w 78"/>
                <a:gd name="T19" fmla="*/ 94 h 95"/>
                <a:gd name="T20" fmla="*/ 18 w 78"/>
                <a:gd name="T21" fmla="*/ 71 h 95"/>
                <a:gd name="T22" fmla="*/ 0 w 78"/>
                <a:gd name="T23" fmla="*/ 59 h 95"/>
                <a:gd name="T24" fmla="*/ 9 w 78"/>
                <a:gd name="T25" fmla="*/ 52 h 95"/>
                <a:gd name="T26" fmla="*/ 9 w 78"/>
                <a:gd name="T27" fmla="*/ 36 h 95"/>
                <a:gd name="T28" fmla="*/ 29 w 78"/>
                <a:gd name="T29" fmla="*/ 22 h 95"/>
                <a:gd name="T30" fmla="*/ 40 w 78"/>
                <a:gd name="T31" fmla="*/ 27 h 95"/>
                <a:gd name="T32" fmla="*/ 49 w 78"/>
                <a:gd name="T33" fmla="*/ 22 h 95"/>
                <a:gd name="T34" fmla="*/ 65 w 78"/>
                <a:gd name="T35" fmla="*/ 11 h 95"/>
                <a:gd name="T36" fmla="*/ 72 w 78"/>
                <a:gd name="T37" fmla="*/ 0 h 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8"/>
                <a:gd name="T58" fmla="*/ 0 h 95"/>
                <a:gd name="T59" fmla="*/ 78 w 78"/>
                <a:gd name="T60" fmla="*/ 95 h 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8" h="95">
                  <a:moveTo>
                    <a:pt x="72" y="0"/>
                  </a:moveTo>
                  <a:lnTo>
                    <a:pt x="77" y="4"/>
                  </a:lnTo>
                  <a:lnTo>
                    <a:pt x="72" y="9"/>
                  </a:lnTo>
                  <a:lnTo>
                    <a:pt x="77" y="18"/>
                  </a:lnTo>
                  <a:lnTo>
                    <a:pt x="70" y="32"/>
                  </a:lnTo>
                  <a:lnTo>
                    <a:pt x="61" y="41"/>
                  </a:lnTo>
                  <a:lnTo>
                    <a:pt x="63" y="52"/>
                  </a:lnTo>
                  <a:lnTo>
                    <a:pt x="61" y="61"/>
                  </a:lnTo>
                  <a:lnTo>
                    <a:pt x="63" y="71"/>
                  </a:lnTo>
                  <a:lnTo>
                    <a:pt x="49" y="94"/>
                  </a:lnTo>
                  <a:lnTo>
                    <a:pt x="18" y="71"/>
                  </a:lnTo>
                  <a:lnTo>
                    <a:pt x="0" y="59"/>
                  </a:lnTo>
                  <a:lnTo>
                    <a:pt x="9" y="52"/>
                  </a:lnTo>
                  <a:lnTo>
                    <a:pt x="9" y="36"/>
                  </a:lnTo>
                  <a:lnTo>
                    <a:pt x="29" y="22"/>
                  </a:lnTo>
                  <a:lnTo>
                    <a:pt x="40" y="27"/>
                  </a:lnTo>
                  <a:lnTo>
                    <a:pt x="49" y="22"/>
                  </a:lnTo>
                  <a:lnTo>
                    <a:pt x="65" y="11"/>
                  </a:lnTo>
                  <a:lnTo>
                    <a:pt x="72" y="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FFC000"/>
                </a:solidFill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153" y="2303"/>
              <a:ext cx="38" cy="43"/>
            </a:xfrm>
            <a:custGeom>
              <a:avLst/>
              <a:gdLst>
                <a:gd name="T0" fmla="*/ 0 w 38"/>
                <a:gd name="T1" fmla="*/ 0 h 43"/>
                <a:gd name="T2" fmla="*/ 26 w 38"/>
                <a:gd name="T3" fmla="*/ 7 h 43"/>
                <a:gd name="T4" fmla="*/ 34 w 38"/>
                <a:gd name="T5" fmla="*/ 18 h 43"/>
                <a:gd name="T6" fmla="*/ 37 w 38"/>
                <a:gd name="T7" fmla="*/ 32 h 43"/>
                <a:gd name="T8" fmla="*/ 26 w 38"/>
                <a:gd name="T9" fmla="*/ 42 h 43"/>
                <a:gd name="T10" fmla="*/ 7 w 38"/>
                <a:gd name="T11" fmla="*/ 35 h 43"/>
                <a:gd name="T12" fmla="*/ 2 w 38"/>
                <a:gd name="T13" fmla="*/ 23 h 43"/>
                <a:gd name="T14" fmla="*/ 0 w 38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43"/>
                <a:gd name="T26" fmla="*/ 38 w 38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43">
                  <a:moveTo>
                    <a:pt x="0" y="0"/>
                  </a:moveTo>
                  <a:lnTo>
                    <a:pt x="26" y="7"/>
                  </a:lnTo>
                  <a:lnTo>
                    <a:pt x="34" y="18"/>
                  </a:lnTo>
                  <a:lnTo>
                    <a:pt x="37" y="32"/>
                  </a:lnTo>
                  <a:lnTo>
                    <a:pt x="26" y="42"/>
                  </a:lnTo>
                  <a:lnTo>
                    <a:pt x="7" y="35"/>
                  </a:lnTo>
                  <a:lnTo>
                    <a:pt x="2" y="23"/>
                  </a:lnTo>
                  <a:lnTo>
                    <a:pt x="0" y="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FFC000"/>
                </a:solidFill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3369" y="2295"/>
              <a:ext cx="36" cy="36"/>
            </a:xfrm>
            <a:custGeom>
              <a:avLst/>
              <a:gdLst>
                <a:gd name="T0" fmla="*/ 13 w 36"/>
                <a:gd name="T1" fmla="*/ 0 h 36"/>
                <a:gd name="T2" fmla="*/ 0 w 36"/>
                <a:gd name="T3" fmla="*/ 7 h 36"/>
                <a:gd name="T4" fmla="*/ 0 w 36"/>
                <a:gd name="T5" fmla="*/ 25 h 36"/>
                <a:gd name="T6" fmla="*/ 26 w 36"/>
                <a:gd name="T7" fmla="*/ 35 h 36"/>
                <a:gd name="T8" fmla="*/ 35 w 36"/>
                <a:gd name="T9" fmla="*/ 20 h 36"/>
                <a:gd name="T10" fmla="*/ 13 w 36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6"/>
                <a:gd name="T20" fmla="*/ 36 w 36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6">
                  <a:moveTo>
                    <a:pt x="13" y="0"/>
                  </a:moveTo>
                  <a:lnTo>
                    <a:pt x="0" y="7"/>
                  </a:lnTo>
                  <a:lnTo>
                    <a:pt x="0" y="25"/>
                  </a:lnTo>
                  <a:lnTo>
                    <a:pt x="26" y="35"/>
                  </a:lnTo>
                  <a:lnTo>
                    <a:pt x="35" y="20"/>
                  </a:lnTo>
                  <a:lnTo>
                    <a:pt x="13" y="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FFC000"/>
                </a:solidFill>
              </a:endParaRPr>
            </a:p>
          </p:txBody>
        </p:sp>
      </p:grpSp>
      <p:sp>
        <p:nvSpPr>
          <p:cNvPr id="26" name="Freeform 25"/>
          <p:cNvSpPr>
            <a:spLocks/>
          </p:cNvSpPr>
          <p:nvPr/>
        </p:nvSpPr>
        <p:spPr bwMode="auto">
          <a:xfrm>
            <a:off x="6348811" y="3496444"/>
            <a:ext cx="65203" cy="57385"/>
          </a:xfrm>
          <a:custGeom>
            <a:avLst/>
            <a:gdLst>
              <a:gd name="T0" fmla="*/ 2 w 36"/>
              <a:gd name="T1" fmla="*/ 0 h 39"/>
              <a:gd name="T2" fmla="*/ 0 w 36"/>
              <a:gd name="T3" fmla="*/ 4 h 39"/>
              <a:gd name="T4" fmla="*/ 2 w 36"/>
              <a:gd name="T5" fmla="*/ 18 h 39"/>
              <a:gd name="T6" fmla="*/ 16 w 36"/>
              <a:gd name="T7" fmla="*/ 25 h 39"/>
              <a:gd name="T8" fmla="*/ 27 w 36"/>
              <a:gd name="T9" fmla="*/ 16 h 39"/>
              <a:gd name="T10" fmla="*/ 2 w 36"/>
              <a:gd name="T11" fmla="*/ 0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39"/>
              <a:gd name="T20" fmla="*/ 36 w 36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39">
                <a:moveTo>
                  <a:pt x="2" y="0"/>
                </a:moveTo>
                <a:lnTo>
                  <a:pt x="0" y="6"/>
                </a:lnTo>
                <a:lnTo>
                  <a:pt x="2" y="27"/>
                </a:lnTo>
                <a:lnTo>
                  <a:pt x="20" y="38"/>
                </a:lnTo>
                <a:lnTo>
                  <a:pt x="35" y="24"/>
                </a:lnTo>
                <a:lnTo>
                  <a:pt x="2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5462813" y="3391510"/>
            <a:ext cx="1045170" cy="1109998"/>
          </a:xfrm>
          <a:custGeom>
            <a:avLst/>
            <a:gdLst>
              <a:gd name="T0" fmla="*/ 184 w 573"/>
              <a:gd name="T1" fmla="*/ 11 h 770"/>
              <a:gd name="T2" fmla="*/ 189 w 573"/>
              <a:gd name="T3" fmla="*/ 32 h 770"/>
              <a:gd name="T4" fmla="*/ 185 w 573"/>
              <a:gd name="T5" fmla="*/ 48 h 770"/>
              <a:gd name="T6" fmla="*/ 211 w 573"/>
              <a:gd name="T7" fmla="*/ 72 h 770"/>
              <a:gd name="T8" fmla="*/ 173 w 573"/>
              <a:gd name="T9" fmla="*/ 63 h 770"/>
              <a:gd name="T10" fmla="*/ 145 w 573"/>
              <a:gd name="T11" fmla="*/ 82 h 770"/>
              <a:gd name="T12" fmla="*/ 125 w 573"/>
              <a:gd name="T13" fmla="*/ 67 h 770"/>
              <a:gd name="T14" fmla="*/ 87 w 573"/>
              <a:gd name="T15" fmla="*/ 82 h 770"/>
              <a:gd name="T16" fmla="*/ 94 w 573"/>
              <a:gd name="T17" fmla="*/ 105 h 770"/>
              <a:gd name="T18" fmla="*/ 74 w 573"/>
              <a:gd name="T19" fmla="*/ 118 h 770"/>
              <a:gd name="T20" fmla="*/ 78 w 573"/>
              <a:gd name="T21" fmla="*/ 140 h 770"/>
              <a:gd name="T22" fmla="*/ 51 w 573"/>
              <a:gd name="T23" fmla="*/ 164 h 770"/>
              <a:gd name="T24" fmla="*/ 26 w 573"/>
              <a:gd name="T25" fmla="*/ 182 h 770"/>
              <a:gd name="T26" fmla="*/ 18 w 573"/>
              <a:gd name="T27" fmla="*/ 219 h 770"/>
              <a:gd name="T28" fmla="*/ 14 w 573"/>
              <a:gd name="T29" fmla="*/ 235 h 770"/>
              <a:gd name="T30" fmla="*/ 2 w 573"/>
              <a:gd name="T31" fmla="*/ 267 h 770"/>
              <a:gd name="T32" fmla="*/ 18 w 573"/>
              <a:gd name="T33" fmla="*/ 285 h 770"/>
              <a:gd name="T34" fmla="*/ 0 w 573"/>
              <a:gd name="T35" fmla="*/ 304 h 770"/>
              <a:gd name="T36" fmla="*/ 26 w 573"/>
              <a:gd name="T37" fmla="*/ 328 h 770"/>
              <a:gd name="T38" fmla="*/ 74 w 573"/>
              <a:gd name="T39" fmla="*/ 331 h 770"/>
              <a:gd name="T40" fmla="*/ 81 w 573"/>
              <a:gd name="T41" fmla="*/ 348 h 770"/>
              <a:gd name="T42" fmla="*/ 59 w 573"/>
              <a:gd name="T43" fmla="*/ 371 h 770"/>
              <a:gd name="T44" fmla="*/ 41 w 573"/>
              <a:gd name="T45" fmla="*/ 408 h 770"/>
              <a:gd name="T46" fmla="*/ 66 w 573"/>
              <a:gd name="T47" fmla="*/ 429 h 770"/>
              <a:gd name="T48" fmla="*/ 91 w 573"/>
              <a:gd name="T49" fmla="*/ 421 h 770"/>
              <a:gd name="T50" fmla="*/ 113 w 573"/>
              <a:gd name="T51" fmla="*/ 428 h 770"/>
              <a:gd name="T52" fmla="*/ 135 w 573"/>
              <a:gd name="T53" fmla="*/ 443 h 770"/>
              <a:gd name="T54" fmla="*/ 180 w 573"/>
              <a:gd name="T55" fmla="*/ 448 h 770"/>
              <a:gd name="T56" fmla="*/ 209 w 573"/>
              <a:gd name="T57" fmla="*/ 451 h 770"/>
              <a:gd name="T58" fmla="*/ 252 w 573"/>
              <a:gd name="T59" fmla="*/ 451 h 770"/>
              <a:gd name="T60" fmla="*/ 282 w 573"/>
              <a:gd name="T61" fmla="*/ 448 h 770"/>
              <a:gd name="T62" fmla="*/ 311 w 573"/>
              <a:gd name="T63" fmla="*/ 448 h 770"/>
              <a:gd name="T64" fmla="*/ 348 w 573"/>
              <a:gd name="T65" fmla="*/ 455 h 770"/>
              <a:gd name="T66" fmla="*/ 342 w 573"/>
              <a:gd name="T67" fmla="*/ 435 h 770"/>
              <a:gd name="T68" fmla="*/ 396 w 573"/>
              <a:gd name="T69" fmla="*/ 398 h 770"/>
              <a:gd name="T70" fmla="*/ 367 w 573"/>
              <a:gd name="T71" fmla="*/ 381 h 770"/>
              <a:gd name="T72" fmla="*/ 318 w 573"/>
              <a:gd name="T73" fmla="*/ 342 h 770"/>
              <a:gd name="T74" fmla="*/ 305 w 573"/>
              <a:gd name="T75" fmla="*/ 309 h 770"/>
              <a:gd name="T76" fmla="*/ 321 w 573"/>
              <a:gd name="T77" fmla="*/ 300 h 770"/>
              <a:gd name="T78" fmla="*/ 423 w 573"/>
              <a:gd name="T79" fmla="*/ 267 h 770"/>
              <a:gd name="T80" fmla="*/ 460 w 573"/>
              <a:gd name="T81" fmla="*/ 266 h 770"/>
              <a:gd name="T82" fmla="*/ 468 w 573"/>
              <a:gd name="T83" fmla="*/ 244 h 770"/>
              <a:gd name="T84" fmla="*/ 458 w 573"/>
              <a:gd name="T85" fmla="*/ 200 h 770"/>
              <a:gd name="T86" fmla="*/ 449 w 573"/>
              <a:gd name="T87" fmla="*/ 171 h 770"/>
              <a:gd name="T88" fmla="*/ 438 w 573"/>
              <a:gd name="T89" fmla="*/ 138 h 770"/>
              <a:gd name="T90" fmla="*/ 418 w 573"/>
              <a:gd name="T91" fmla="*/ 86 h 770"/>
              <a:gd name="T92" fmla="*/ 379 w 573"/>
              <a:gd name="T93" fmla="*/ 57 h 770"/>
              <a:gd name="T94" fmla="*/ 346 w 573"/>
              <a:gd name="T95" fmla="*/ 55 h 770"/>
              <a:gd name="T96" fmla="*/ 291 w 573"/>
              <a:gd name="T97" fmla="*/ 70 h 770"/>
              <a:gd name="T98" fmla="*/ 287 w 573"/>
              <a:gd name="T99" fmla="*/ 58 h 770"/>
              <a:gd name="T100" fmla="*/ 260 w 573"/>
              <a:gd name="T101" fmla="*/ 39 h 770"/>
              <a:gd name="T102" fmla="*/ 238 w 573"/>
              <a:gd name="T103" fmla="*/ 11 h 770"/>
              <a:gd name="T104" fmla="*/ 205 w 573"/>
              <a:gd name="T105" fmla="*/ 2 h 77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573"/>
              <a:gd name="T160" fmla="*/ 0 h 770"/>
              <a:gd name="T161" fmla="*/ 573 w 573"/>
              <a:gd name="T162" fmla="*/ 770 h 77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573" h="770">
                <a:moveTo>
                  <a:pt x="236" y="0"/>
                </a:moveTo>
                <a:lnTo>
                  <a:pt x="224" y="9"/>
                </a:lnTo>
                <a:lnTo>
                  <a:pt x="224" y="18"/>
                </a:lnTo>
                <a:lnTo>
                  <a:pt x="226" y="25"/>
                </a:lnTo>
                <a:lnTo>
                  <a:pt x="229" y="36"/>
                </a:lnTo>
                <a:lnTo>
                  <a:pt x="231" y="54"/>
                </a:lnTo>
                <a:lnTo>
                  <a:pt x="224" y="61"/>
                </a:lnTo>
                <a:lnTo>
                  <a:pt x="224" y="70"/>
                </a:lnTo>
                <a:lnTo>
                  <a:pt x="226" y="81"/>
                </a:lnTo>
                <a:lnTo>
                  <a:pt x="242" y="95"/>
                </a:lnTo>
                <a:lnTo>
                  <a:pt x="254" y="97"/>
                </a:lnTo>
                <a:lnTo>
                  <a:pt x="258" y="120"/>
                </a:lnTo>
                <a:lnTo>
                  <a:pt x="233" y="113"/>
                </a:lnTo>
                <a:lnTo>
                  <a:pt x="222" y="102"/>
                </a:lnTo>
                <a:lnTo>
                  <a:pt x="211" y="106"/>
                </a:lnTo>
                <a:lnTo>
                  <a:pt x="192" y="131"/>
                </a:lnTo>
                <a:lnTo>
                  <a:pt x="186" y="138"/>
                </a:lnTo>
                <a:lnTo>
                  <a:pt x="177" y="136"/>
                </a:lnTo>
                <a:lnTo>
                  <a:pt x="174" y="127"/>
                </a:lnTo>
                <a:lnTo>
                  <a:pt x="167" y="118"/>
                </a:lnTo>
                <a:lnTo>
                  <a:pt x="152" y="111"/>
                </a:lnTo>
                <a:lnTo>
                  <a:pt x="127" y="111"/>
                </a:lnTo>
                <a:lnTo>
                  <a:pt x="120" y="122"/>
                </a:lnTo>
                <a:lnTo>
                  <a:pt x="106" y="136"/>
                </a:lnTo>
                <a:lnTo>
                  <a:pt x="118" y="147"/>
                </a:lnTo>
                <a:lnTo>
                  <a:pt x="118" y="166"/>
                </a:lnTo>
                <a:lnTo>
                  <a:pt x="115" y="175"/>
                </a:lnTo>
                <a:lnTo>
                  <a:pt x="111" y="184"/>
                </a:lnTo>
                <a:lnTo>
                  <a:pt x="95" y="195"/>
                </a:lnTo>
                <a:lnTo>
                  <a:pt x="90" y="197"/>
                </a:lnTo>
                <a:lnTo>
                  <a:pt x="93" y="211"/>
                </a:lnTo>
                <a:lnTo>
                  <a:pt x="99" y="222"/>
                </a:lnTo>
                <a:lnTo>
                  <a:pt x="95" y="234"/>
                </a:lnTo>
                <a:lnTo>
                  <a:pt x="86" y="247"/>
                </a:lnTo>
                <a:lnTo>
                  <a:pt x="72" y="263"/>
                </a:lnTo>
                <a:lnTo>
                  <a:pt x="63" y="273"/>
                </a:lnTo>
                <a:lnTo>
                  <a:pt x="49" y="284"/>
                </a:lnTo>
                <a:lnTo>
                  <a:pt x="38" y="288"/>
                </a:lnTo>
                <a:lnTo>
                  <a:pt x="31" y="304"/>
                </a:lnTo>
                <a:lnTo>
                  <a:pt x="29" y="329"/>
                </a:lnTo>
                <a:lnTo>
                  <a:pt x="22" y="343"/>
                </a:lnTo>
                <a:lnTo>
                  <a:pt x="22" y="366"/>
                </a:lnTo>
                <a:lnTo>
                  <a:pt x="13" y="375"/>
                </a:lnTo>
                <a:lnTo>
                  <a:pt x="11" y="382"/>
                </a:lnTo>
                <a:lnTo>
                  <a:pt x="18" y="393"/>
                </a:lnTo>
                <a:lnTo>
                  <a:pt x="22" y="409"/>
                </a:lnTo>
                <a:lnTo>
                  <a:pt x="31" y="423"/>
                </a:lnTo>
                <a:lnTo>
                  <a:pt x="2" y="448"/>
                </a:lnTo>
                <a:lnTo>
                  <a:pt x="9" y="464"/>
                </a:lnTo>
                <a:lnTo>
                  <a:pt x="20" y="473"/>
                </a:lnTo>
                <a:lnTo>
                  <a:pt x="22" y="475"/>
                </a:lnTo>
                <a:lnTo>
                  <a:pt x="22" y="484"/>
                </a:lnTo>
                <a:lnTo>
                  <a:pt x="6" y="495"/>
                </a:lnTo>
                <a:lnTo>
                  <a:pt x="0" y="509"/>
                </a:lnTo>
                <a:lnTo>
                  <a:pt x="6" y="530"/>
                </a:lnTo>
                <a:lnTo>
                  <a:pt x="15" y="541"/>
                </a:lnTo>
                <a:lnTo>
                  <a:pt x="31" y="548"/>
                </a:lnTo>
                <a:lnTo>
                  <a:pt x="52" y="552"/>
                </a:lnTo>
                <a:lnTo>
                  <a:pt x="72" y="552"/>
                </a:lnTo>
                <a:lnTo>
                  <a:pt x="90" y="555"/>
                </a:lnTo>
                <a:lnTo>
                  <a:pt x="102" y="564"/>
                </a:lnTo>
                <a:lnTo>
                  <a:pt x="115" y="575"/>
                </a:lnTo>
                <a:lnTo>
                  <a:pt x="99" y="582"/>
                </a:lnTo>
                <a:lnTo>
                  <a:pt x="88" y="596"/>
                </a:lnTo>
                <a:lnTo>
                  <a:pt x="74" y="607"/>
                </a:lnTo>
                <a:lnTo>
                  <a:pt x="72" y="621"/>
                </a:lnTo>
                <a:lnTo>
                  <a:pt x="65" y="650"/>
                </a:lnTo>
                <a:lnTo>
                  <a:pt x="56" y="671"/>
                </a:lnTo>
                <a:lnTo>
                  <a:pt x="49" y="682"/>
                </a:lnTo>
                <a:lnTo>
                  <a:pt x="65" y="705"/>
                </a:lnTo>
                <a:lnTo>
                  <a:pt x="70" y="712"/>
                </a:lnTo>
                <a:lnTo>
                  <a:pt x="81" y="718"/>
                </a:lnTo>
                <a:lnTo>
                  <a:pt x="90" y="718"/>
                </a:lnTo>
                <a:lnTo>
                  <a:pt x="104" y="712"/>
                </a:lnTo>
                <a:lnTo>
                  <a:pt x="111" y="705"/>
                </a:lnTo>
                <a:lnTo>
                  <a:pt x="113" y="703"/>
                </a:lnTo>
                <a:lnTo>
                  <a:pt x="131" y="705"/>
                </a:lnTo>
                <a:lnTo>
                  <a:pt x="138" y="716"/>
                </a:lnTo>
                <a:lnTo>
                  <a:pt x="145" y="728"/>
                </a:lnTo>
                <a:lnTo>
                  <a:pt x="154" y="739"/>
                </a:lnTo>
                <a:lnTo>
                  <a:pt x="165" y="741"/>
                </a:lnTo>
                <a:lnTo>
                  <a:pt x="190" y="739"/>
                </a:lnTo>
                <a:lnTo>
                  <a:pt x="202" y="737"/>
                </a:lnTo>
                <a:lnTo>
                  <a:pt x="220" y="748"/>
                </a:lnTo>
                <a:lnTo>
                  <a:pt x="231" y="743"/>
                </a:lnTo>
                <a:lnTo>
                  <a:pt x="245" y="746"/>
                </a:lnTo>
                <a:lnTo>
                  <a:pt x="256" y="755"/>
                </a:lnTo>
                <a:lnTo>
                  <a:pt x="276" y="746"/>
                </a:lnTo>
                <a:lnTo>
                  <a:pt x="295" y="746"/>
                </a:lnTo>
                <a:lnTo>
                  <a:pt x="308" y="755"/>
                </a:lnTo>
                <a:lnTo>
                  <a:pt x="320" y="759"/>
                </a:lnTo>
                <a:lnTo>
                  <a:pt x="331" y="750"/>
                </a:lnTo>
                <a:lnTo>
                  <a:pt x="345" y="750"/>
                </a:lnTo>
                <a:lnTo>
                  <a:pt x="365" y="746"/>
                </a:lnTo>
                <a:lnTo>
                  <a:pt x="379" y="755"/>
                </a:lnTo>
                <a:lnTo>
                  <a:pt x="381" y="750"/>
                </a:lnTo>
                <a:lnTo>
                  <a:pt x="397" y="762"/>
                </a:lnTo>
                <a:lnTo>
                  <a:pt x="410" y="769"/>
                </a:lnTo>
                <a:lnTo>
                  <a:pt x="426" y="762"/>
                </a:lnTo>
                <a:lnTo>
                  <a:pt x="429" y="750"/>
                </a:lnTo>
                <a:lnTo>
                  <a:pt x="419" y="737"/>
                </a:lnTo>
                <a:lnTo>
                  <a:pt x="417" y="728"/>
                </a:lnTo>
                <a:lnTo>
                  <a:pt x="410" y="705"/>
                </a:lnTo>
                <a:lnTo>
                  <a:pt x="467" y="666"/>
                </a:lnTo>
                <a:lnTo>
                  <a:pt x="483" y="666"/>
                </a:lnTo>
                <a:lnTo>
                  <a:pt x="485" y="659"/>
                </a:lnTo>
                <a:lnTo>
                  <a:pt x="465" y="652"/>
                </a:lnTo>
                <a:lnTo>
                  <a:pt x="449" y="637"/>
                </a:lnTo>
                <a:lnTo>
                  <a:pt x="413" y="602"/>
                </a:lnTo>
                <a:lnTo>
                  <a:pt x="408" y="577"/>
                </a:lnTo>
                <a:lnTo>
                  <a:pt x="388" y="573"/>
                </a:lnTo>
                <a:lnTo>
                  <a:pt x="385" y="548"/>
                </a:lnTo>
                <a:lnTo>
                  <a:pt x="381" y="527"/>
                </a:lnTo>
                <a:lnTo>
                  <a:pt x="372" y="516"/>
                </a:lnTo>
                <a:lnTo>
                  <a:pt x="376" y="507"/>
                </a:lnTo>
                <a:lnTo>
                  <a:pt x="381" y="502"/>
                </a:lnTo>
                <a:lnTo>
                  <a:pt x="392" y="502"/>
                </a:lnTo>
                <a:lnTo>
                  <a:pt x="429" y="493"/>
                </a:lnTo>
                <a:lnTo>
                  <a:pt x="501" y="455"/>
                </a:lnTo>
                <a:lnTo>
                  <a:pt x="517" y="448"/>
                </a:lnTo>
                <a:lnTo>
                  <a:pt x="533" y="439"/>
                </a:lnTo>
                <a:lnTo>
                  <a:pt x="544" y="452"/>
                </a:lnTo>
                <a:lnTo>
                  <a:pt x="562" y="445"/>
                </a:lnTo>
                <a:lnTo>
                  <a:pt x="567" y="427"/>
                </a:lnTo>
                <a:lnTo>
                  <a:pt x="565" y="418"/>
                </a:lnTo>
                <a:lnTo>
                  <a:pt x="572" y="407"/>
                </a:lnTo>
                <a:lnTo>
                  <a:pt x="562" y="393"/>
                </a:lnTo>
                <a:lnTo>
                  <a:pt x="553" y="370"/>
                </a:lnTo>
                <a:lnTo>
                  <a:pt x="560" y="336"/>
                </a:lnTo>
                <a:lnTo>
                  <a:pt x="549" y="320"/>
                </a:lnTo>
                <a:lnTo>
                  <a:pt x="544" y="302"/>
                </a:lnTo>
                <a:lnTo>
                  <a:pt x="549" y="286"/>
                </a:lnTo>
                <a:lnTo>
                  <a:pt x="547" y="273"/>
                </a:lnTo>
                <a:lnTo>
                  <a:pt x="522" y="247"/>
                </a:lnTo>
                <a:lnTo>
                  <a:pt x="535" y="232"/>
                </a:lnTo>
                <a:lnTo>
                  <a:pt x="535" y="204"/>
                </a:lnTo>
                <a:lnTo>
                  <a:pt x="537" y="172"/>
                </a:lnTo>
                <a:lnTo>
                  <a:pt x="512" y="145"/>
                </a:lnTo>
                <a:lnTo>
                  <a:pt x="499" y="129"/>
                </a:lnTo>
                <a:lnTo>
                  <a:pt x="485" y="113"/>
                </a:lnTo>
                <a:lnTo>
                  <a:pt x="463" y="95"/>
                </a:lnTo>
                <a:lnTo>
                  <a:pt x="447" y="86"/>
                </a:lnTo>
                <a:lnTo>
                  <a:pt x="438" y="84"/>
                </a:lnTo>
                <a:lnTo>
                  <a:pt x="424" y="93"/>
                </a:lnTo>
                <a:lnTo>
                  <a:pt x="413" y="100"/>
                </a:lnTo>
                <a:lnTo>
                  <a:pt x="379" y="125"/>
                </a:lnTo>
                <a:lnTo>
                  <a:pt x="356" y="118"/>
                </a:lnTo>
                <a:lnTo>
                  <a:pt x="347" y="118"/>
                </a:lnTo>
                <a:lnTo>
                  <a:pt x="347" y="109"/>
                </a:lnTo>
                <a:lnTo>
                  <a:pt x="351" y="97"/>
                </a:lnTo>
                <a:lnTo>
                  <a:pt x="356" y="88"/>
                </a:lnTo>
                <a:lnTo>
                  <a:pt x="326" y="68"/>
                </a:lnTo>
                <a:lnTo>
                  <a:pt x="317" y="65"/>
                </a:lnTo>
                <a:lnTo>
                  <a:pt x="301" y="54"/>
                </a:lnTo>
                <a:lnTo>
                  <a:pt x="297" y="31"/>
                </a:lnTo>
                <a:lnTo>
                  <a:pt x="290" y="18"/>
                </a:lnTo>
                <a:lnTo>
                  <a:pt x="279" y="18"/>
                </a:lnTo>
                <a:lnTo>
                  <a:pt x="267" y="4"/>
                </a:lnTo>
                <a:lnTo>
                  <a:pt x="251" y="2"/>
                </a:lnTo>
                <a:lnTo>
                  <a:pt x="236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6412097" y="3481687"/>
            <a:ext cx="1137222" cy="839467"/>
          </a:xfrm>
          <a:custGeom>
            <a:avLst/>
            <a:gdLst>
              <a:gd name="T0" fmla="*/ 10 w 623"/>
              <a:gd name="T1" fmla="*/ 86 h 583"/>
              <a:gd name="T2" fmla="*/ 0 w 623"/>
              <a:gd name="T3" fmla="*/ 111 h 583"/>
              <a:gd name="T4" fmla="*/ 23 w 623"/>
              <a:gd name="T5" fmla="*/ 132 h 583"/>
              <a:gd name="T6" fmla="*/ 18 w 623"/>
              <a:gd name="T7" fmla="*/ 151 h 583"/>
              <a:gd name="T8" fmla="*/ 28 w 623"/>
              <a:gd name="T9" fmla="*/ 166 h 583"/>
              <a:gd name="T10" fmla="*/ 35 w 623"/>
              <a:gd name="T11" fmla="*/ 198 h 583"/>
              <a:gd name="T12" fmla="*/ 37 w 623"/>
              <a:gd name="T13" fmla="*/ 209 h 583"/>
              <a:gd name="T14" fmla="*/ 30 w 623"/>
              <a:gd name="T15" fmla="*/ 221 h 583"/>
              <a:gd name="T16" fmla="*/ 45 w 623"/>
              <a:gd name="T17" fmla="*/ 227 h 583"/>
              <a:gd name="T18" fmla="*/ 60 w 623"/>
              <a:gd name="T19" fmla="*/ 235 h 583"/>
              <a:gd name="T20" fmla="*/ 72 w 623"/>
              <a:gd name="T21" fmla="*/ 253 h 583"/>
              <a:gd name="T22" fmla="*/ 88 w 623"/>
              <a:gd name="T23" fmla="*/ 266 h 583"/>
              <a:gd name="T24" fmla="*/ 117 w 623"/>
              <a:gd name="T25" fmla="*/ 270 h 583"/>
              <a:gd name="T26" fmla="*/ 136 w 623"/>
              <a:gd name="T27" fmla="*/ 270 h 583"/>
              <a:gd name="T28" fmla="*/ 166 w 623"/>
              <a:gd name="T29" fmla="*/ 291 h 583"/>
              <a:gd name="T30" fmla="*/ 202 w 623"/>
              <a:gd name="T31" fmla="*/ 301 h 583"/>
              <a:gd name="T32" fmla="*/ 230 w 623"/>
              <a:gd name="T33" fmla="*/ 298 h 583"/>
              <a:gd name="T34" fmla="*/ 258 w 623"/>
              <a:gd name="T35" fmla="*/ 310 h 583"/>
              <a:gd name="T36" fmla="*/ 271 w 623"/>
              <a:gd name="T37" fmla="*/ 313 h 583"/>
              <a:gd name="T38" fmla="*/ 291 w 623"/>
              <a:gd name="T39" fmla="*/ 320 h 583"/>
              <a:gd name="T40" fmla="*/ 315 w 623"/>
              <a:gd name="T41" fmla="*/ 333 h 583"/>
              <a:gd name="T42" fmla="*/ 333 w 623"/>
              <a:gd name="T43" fmla="*/ 335 h 583"/>
              <a:gd name="T44" fmla="*/ 350 w 623"/>
              <a:gd name="T45" fmla="*/ 327 h 583"/>
              <a:gd name="T46" fmla="*/ 446 w 623"/>
              <a:gd name="T47" fmla="*/ 346 h 583"/>
              <a:gd name="T48" fmla="*/ 451 w 623"/>
              <a:gd name="T49" fmla="*/ 327 h 583"/>
              <a:gd name="T50" fmla="*/ 495 w 623"/>
              <a:gd name="T51" fmla="*/ 270 h 583"/>
              <a:gd name="T52" fmla="*/ 510 w 623"/>
              <a:gd name="T53" fmla="*/ 249 h 583"/>
              <a:gd name="T54" fmla="*/ 492 w 623"/>
              <a:gd name="T55" fmla="*/ 216 h 583"/>
              <a:gd name="T56" fmla="*/ 467 w 623"/>
              <a:gd name="T57" fmla="*/ 192 h 583"/>
              <a:gd name="T58" fmla="*/ 467 w 623"/>
              <a:gd name="T59" fmla="*/ 169 h 583"/>
              <a:gd name="T60" fmla="*/ 465 w 623"/>
              <a:gd name="T61" fmla="*/ 151 h 583"/>
              <a:gd name="T62" fmla="*/ 465 w 623"/>
              <a:gd name="T63" fmla="*/ 140 h 583"/>
              <a:gd name="T64" fmla="*/ 484 w 623"/>
              <a:gd name="T65" fmla="*/ 121 h 583"/>
              <a:gd name="T66" fmla="*/ 475 w 623"/>
              <a:gd name="T67" fmla="*/ 85 h 583"/>
              <a:gd name="T68" fmla="*/ 469 w 623"/>
              <a:gd name="T69" fmla="*/ 61 h 583"/>
              <a:gd name="T70" fmla="*/ 446 w 623"/>
              <a:gd name="T71" fmla="*/ 39 h 583"/>
              <a:gd name="T72" fmla="*/ 385 w 623"/>
              <a:gd name="T73" fmla="*/ 37 h 583"/>
              <a:gd name="T74" fmla="*/ 319 w 623"/>
              <a:gd name="T75" fmla="*/ 33 h 583"/>
              <a:gd name="T76" fmla="*/ 282 w 623"/>
              <a:gd name="T77" fmla="*/ 25 h 583"/>
              <a:gd name="T78" fmla="*/ 261 w 623"/>
              <a:gd name="T79" fmla="*/ 35 h 583"/>
              <a:gd name="T80" fmla="*/ 239 w 623"/>
              <a:gd name="T81" fmla="*/ 24 h 583"/>
              <a:gd name="T82" fmla="*/ 223 w 623"/>
              <a:gd name="T83" fmla="*/ 22 h 583"/>
              <a:gd name="T84" fmla="*/ 202 w 623"/>
              <a:gd name="T85" fmla="*/ 2 h 583"/>
              <a:gd name="T86" fmla="*/ 170 w 623"/>
              <a:gd name="T87" fmla="*/ 4 h 583"/>
              <a:gd name="T88" fmla="*/ 138 w 623"/>
              <a:gd name="T89" fmla="*/ 13 h 583"/>
              <a:gd name="T90" fmla="*/ 91 w 623"/>
              <a:gd name="T91" fmla="*/ 28 h 583"/>
              <a:gd name="T92" fmla="*/ 48 w 623"/>
              <a:gd name="T93" fmla="*/ 41 h 583"/>
              <a:gd name="T94" fmla="*/ 23 w 623"/>
              <a:gd name="T95" fmla="*/ 61 h 58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623"/>
              <a:gd name="T145" fmla="*/ 0 h 583"/>
              <a:gd name="T146" fmla="*/ 623 w 623"/>
              <a:gd name="T147" fmla="*/ 583 h 58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623" h="583">
                <a:moveTo>
                  <a:pt x="15" y="109"/>
                </a:moveTo>
                <a:lnTo>
                  <a:pt x="13" y="145"/>
                </a:lnTo>
                <a:lnTo>
                  <a:pt x="13" y="168"/>
                </a:lnTo>
                <a:lnTo>
                  <a:pt x="0" y="186"/>
                </a:lnTo>
                <a:lnTo>
                  <a:pt x="25" y="213"/>
                </a:lnTo>
                <a:lnTo>
                  <a:pt x="27" y="222"/>
                </a:lnTo>
                <a:lnTo>
                  <a:pt x="22" y="240"/>
                </a:lnTo>
                <a:lnTo>
                  <a:pt x="22" y="254"/>
                </a:lnTo>
                <a:lnTo>
                  <a:pt x="36" y="270"/>
                </a:lnTo>
                <a:lnTo>
                  <a:pt x="34" y="279"/>
                </a:lnTo>
                <a:lnTo>
                  <a:pt x="31" y="311"/>
                </a:lnTo>
                <a:lnTo>
                  <a:pt x="43" y="334"/>
                </a:lnTo>
                <a:lnTo>
                  <a:pt x="50" y="345"/>
                </a:lnTo>
                <a:lnTo>
                  <a:pt x="45" y="352"/>
                </a:lnTo>
                <a:lnTo>
                  <a:pt x="45" y="366"/>
                </a:lnTo>
                <a:lnTo>
                  <a:pt x="38" y="372"/>
                </a:lnTo>
                <a:lnTo>
                  <a:pt x="38" y="379"/>
                </a:lnTo>
                <a:lnTo>
                  <a:pt x="54" y="381"/>
                </a:lnTo>
                <a:lnTo>
                  <a:pt x="68" y="386"/>
                </a:lnTo>
                <a:lnTo>
                  <a:pt x="72" y="395"/>
                </a:lnTo>
                <a:lnTo>
                  <a:pt x="72" y="409"/>
                </a:lnTo>
                <a:lnTo>
                  <a:pt x="88" y="425"/>
                </a:lnTo>
                <a:lnTo>
                  <a:pt x="102" y="431"/>
                </a:lnTo>
                <a:lnTo>
                  <a:pt x="107" y="447"/>
                </a:lnTo>
                <a:lnTo>
                  <a:pt x="125" y="472"/>
                </a:lnTo>
                <a:lnTo>
                  <a:pt x="143" y="456"/>
                </a:lnTo>
                <a:lnTo>
                  <a:pt x="157" y="452"/>
                </a:lnTo>
                <a:lnTo>
                  <a:pt x="166" y="454"/>
                </a:lnTo>
                <a:lnTo>
                  <a:pt x="195" y="486"/>
                </a:lnTo>
                <a:lnTo>
                  <a:pt x="202" y="488"/>
                </a:lnTo>
                <a:lnTo>
                  <a:pt x="239" y="504"/>
                </a:lnTo>
                <a:lnTo>
                  <a:pt x="246" y="506"/>
                </a:lnTo>
                <a:lnTo>
                  <a:pt x="262" y="502"/>
                </a:lnTo>
                <a:lnTo>
                  <a:pt x="280" y="500"/>
                </a:lnTo>
                <a:lnTo>
                  <a:pt x="293" y="506"/>
                </a:lnTo>
                <a:lnTo>
                  <a:pt x="314" y="522"/>
                </a:lnTo>
                <a:lnTo>
                  <a:pt x="321" y="531"/>
                </a:lnTo>
                <a:lnTo>
                  <a:pt x="330" y="525"/>
                </a:lnTo>
                <a:lnTo>
                  <a:pt x="339" y="522"/>
                </a:lnTo>
                <a:lnTo>
                  <a:pt x="355" y="536"/>
                </a:lnTo>
                <a:lnTo>
                  <a:pt x="371" y="550"/>
                </a:lnTo>
                <a:lnTo>
                  <a:pt x="385" y="559"/>
                </a:lnTo>
                <a:lnTo>
                  <a:pt x="400" y="566"/>
                </a:lnTo>
                <a:lnTo>
                  <a:pt x="407" y="563"/>
                </a:lnTo>
                <a:lnTo>
                  <a:pt x="416" y="554"/>
                </a:lnTo>
                <a:lnTo>
                  <a:pt x="428" y="550"/>
                </a:lnTo>
                <a:lnTo>
                  <a:pt x="448" y="556"/>
                </a:lnTo>
                <a:lnTo>
                  <a:pt x="544" y="582"/>
                </a:lnTo>
                <a:lnTo>
                  <a:pt x="558" y="568"/>
                </a:lnTo>
                <a:lnTo>
                  <a:pt x="549" y="550"/>
                </a:lnTo>
                <a:lnTo>
                  <a:pt x="537" y="518"/>
                </a:lnTo>
                <a:lnTo>
                  <a:pt x="603" y="456"/>
                </a:lnTo>
                <a:lnTo>
                  <a:pt x="617" y="443"/>
                </a:lnTo>
                <a:lnTo>
                  <a:pt x="622" y="418"/>
                </a:lnTo>
                <a:lnTo>
                  <a:pt x="610" y="388"/>
                </a:lnTo>
                <a:lnTo>
                  <a:pt x="599" y="363"/>
                </a:lnTo>
                <a:lnTo>
                  <a:pt x="580" y="334"/>
                </a:lnTo>
                <a:lnTo>
                  <a:pt x="569" y="322"/>
                </a:lnTo>
                <a:lnTo>
                  <a:pt x="567" y="304"/>
                </a:lnTo>
                <a:lnTo>
                  <a:pt x="569" y="284"/>
                </a:lnTo>
                <a:lnTo>
                  <a:pt x="574" y="265"/>
                </a:lnTo>
                <a:lnTo>
                  <a:pt x="567" y="254"/>
                </a:lnTo>
                <a:lnTo>
                  <a:pt x="558" y="245"/>
                </a:lnTo>
                <a:lnTo>
                  <a:pt x="567" y="234"/>
                </a:lnTo>
                <a:lnTo>
                  <a:pt x="583" y="209"/>
                </a:lnTo>
                <a:lnTo>
                  <a:pt x="590" y="204"/>
                </a:lnTo>
                <a:lnTo>
                  <a:pt x="585" y="163"/>
                </a:lnTo>
                <a:lnTo>
                  <a:pt x="578" y="143"/>
                </a:lnTo>
                <a:lnTo>
                  <a:pt x="571" y="122"/>
                </a:lnTo>
                <a:lnTo>
                  <a:pt x="571" y="102"/>
                </a:lnTo>
                <a:lnTo>
                  <a:pt x="560" y="84"/>
                </a:lnTo>
                <a:lnTo>
                  <a:pt x="544" y="65"/>
                </a:lnTo>
                <a:lnTo>
                  <a:pt x="526" y="63"/>
                </a:lnTo>
                <a:lnTo>
                  <a:pt x="471" y="63"/>
                </a:lnTo>
                <a:lnTo>
                  <a:pt x="442" y="61"/>
                </a:lnTo>
                <a:lnTo>
                  <a:pt x="389" y="56"/>
                </a:lnTo>
                <a:lnTo>
                  <a:pt x="366" y="45"/>
                </a:lnTo>
                <a:lnTo>
                  <a:pt x="344" y="43"/>
                </a:lnTo>
                <a:lnTo>
                  <a:pt x="332" y="47"/>
                </a:lnTo>
                <a:lnTo>
                  <a:pt x="318" y="59"/>
                </a:lnTo>
                <a:lnTo>
                  <a:pt x="305" y="54"/>
                </a:lnTo>
                <a:lnTo>
                  <a:pt x="291" y="40"/>
                </a:lnTo>
                <a:lnTo>
                  <a:pt x="277" y="40"/>
                </a:lnTo>
                <a:lnTo>
                  <a:pt x="271" y="36"/>
                </a:lnTo>
                <a:lnTo>
                  <a:pt x="266" y="18"/>
                </a:lnTo>
                <a:lnTo>
                  <a:pt x="246" y="2"/>
                </a:lnTo>
                <a:lnTo>
                  <a:pt x="232" y="0"/>
                </a:lnTo>
                <a:lnTo>
                  <a:pt x="207" y="6"/>
                </a:lnTo>
                <a:lnTo>
                  <a:pt x="186" y="13"/>
                </a:lnTo>
                <a:lnTo>
                  <a:pt x="168" y="22"/>
                </a:lnTo>
                <a:lnTo>
                  <a:pt x="141" y="38"/>
                </a:lnTo>
                <a:lnTo>
                  <a:pt x="111" y="47"/>
                </a:lnTo>
                <a:lnTo>
                  <a:pt x="86" y="59"/>
                </a:lnTo>
                <a:lnTo>
                  <a:pt x="59" y="70"/>
                </a:lnTo>
                <a:lnTo>
                  <a:pt x="45" y="88"/>
                </a:lnTo>
                <a:lnTo>
                  <a:pt x="27" y="102"/>
                </a:lnTo>
                <a:lnTo>
                  <a:pt x="15" y="109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7173441" y="3271821"/>
            <a:ext cx="590665" cy="363988"/>
          </a:xfrm>
          <a:custGeom>
            <a:avLst/>
            <a:gdLst>
              <a:gd name="T0" fmla="*/ 2 w 324"/>
              <a:gd name="T1" fmla="*/ 14 h 253"/>
              <a:gd name="T2" fmla="*/ 0 w 324"/>
              <a:gd name="T3" fmla="*/ 20 h 253"/>
              <a:gd name="T4" fmla="*/ 4 w 324"/>
              <a:gd name="T5" fmla="*/ 39 h 253"/>
              <a:gd name="T6" fmla="*/ 16 w 324"/>
              <a:gd name="T7" fmla="*/ 64 h 253"/>
              <a:gd name="T8" fmla="*/ 26 w 324"/>
              <a:gd name="T9" fmla="*/ 71 h 253"/>
              <a:gd name="T10" fmla="*/ 49 w 324"/>
              <a:gd name="T11" fmla="*/ 78 h 253"/>
              <a:gd name="T12" fmla="*/ 59 w 324"/>
              <a:gd name="T13" fmla="*/ 80 h 253"/>
              <a:gd name="T14" fmla="*/ 61 w 324"/>
              <a:gd name="T15" fmla="*/ 89 h 253"/>
              <a:gd name="T16" fmla="*/ 61 w 324"/>
              <a:gd name="T17" fmla="*/ 104 h 253"/>
              <a:gd name="T18" fmla="*/ 85 w 324"/>
              <a:gd name="T19" fmla="*/ 121 h 253"/>
              <a:gd name="T20" fmla="*/ 100 w 324"/>
              <a:gd name="T21" fmla="*/ 126 h 253"/>
              <a:gd name="T22" fmla="*/ 107 w 324"/>
              <a:gd name="T23" fmla="*/ 129 h 253"/>
              <a:gd name="T24" fmla="*/ 127 w 324"/>
              <a:gd name="T25" fmla="*/ 147 h 253"/>
              <a:gd name="T26" fmla="*/ 133 w 324"/>
              <a:gd name="T27" fmla="*/ 143 h 253"/>
              <a:gd name="T28" fmla="*/ 148 w 324"/>
              <a:gd name="T29" fmla="*/ 142 h 253"/>
              <a:gd name="T30" fmla="*/ 164 w 324"/>
              <a:gd name="T31" fmla="*/ 149 h 253"/>
              <a:gd name="T32" fmla="*/ 176 w 324"/>
              <a:gd name="T33" fmla="*/ 146 h 253"/>
              <a:gd name="T34" fmla="*/ 191 w 324"/>
              <a:gd name="T35" fmla="*/ 130 h 253"/>
              <a:gd name="T36" fmla="*/ 204 w 324"/>
              <a:gd name="T37" fmla="*/ 126 h 253"/>
              <a:gd name="T38" fmla="*/ 215 w 324"/>
              <a:gd name="T39" fmla="*/ 129 h 253"/>
              <a:gd name="T40" fmla="*/ 222 w 324"/>
              <a:gd name="T41" fmla="*/ 128 h 253"/>
              <a:gd name="T42" fmla="*/ 224 w 324"/>
              <a:gd name="T43" fmla="*/ 123 h 253"/>
              <a:gd name="T44" fmla="*/ 226 w 324"/>
              <a:gd name="T45" fmla="*/ 94 h 253"/>
              <a:gd name="T46" fmla="*/ 234 w 324"/>
              <a:gd name="T47" fmla="*/ 85 h 253"/>
              <a:gd name="T48" fmla="*/ 234 w 324"/>
              <a:gd name="T49" fmla="*/ 72 h 253"/>
              <a:gd name="T50" fmla="*/ 235 w 324"/>
              <a:gd name="T51" fmla="*/ 68 h 253"/>
              <a:gd name="T52" fmla="*/ 251 w 324"/>
              <a:gd name="T53" fmla="*/ 61 h 253"/>
              <a:gd name="T54" fmla="*/ 264 w 324"/>
              <a:gd name="T55" fmla="*/ 61 h 253"/>
              <a:gd name="T56" fmla="*/ 264 w 324"/>
              <a:gd name="T57" fmla="*/ 47 h 253"/>
              <a:gd name="T58" fmla="*/ 260 w 324"/>
              <a:gd name="T59" fmla="*/ 35 h 253"/>
              <a:gd name="T60" fmla="*/ 251 w 324"/>
              <a:gd name="T61" fmla="*/ 31 h 253"/>
              <a:gd name="T62" fmla="*/ 245 w 324"/>
              <a:gd name="T63" fmla="*/ 32 h 253"/>
              <a:gd name="T64" fmla="*/ 228 w 324"/>
              <a:gd name="T65" fmla="*/ 20 h 253"/>
              <a:gd name="T66" fmla="*/ 218 w 324"/>
              <a:gd name="T67" fmla="*/ 12 h 253"/>
              <a:gd name="T68" fmla="*/ 206 w 324"/>
              <a:gd name="T69" fmla="*/ 12 h 253"/>
              <a:gd name="T70" fmla="*/ 182 w 324"/>
              <a:gd name="T71" fmla="*/ 12 h 253"/>
              <a:gd name="T72" fmla="*/ 178 w 324"/>
              <a:gd name="T73" fmla="*/ 9 h 253"/>
              <a:gd name="T74" fmla="*/ 173 w 324"/>
              <a:gd name="T75" fmla="*/ 2 h 253"/>
              <a:gd name="T76" fmla="*/ 165 w 324"/>
              <a:gd name="T77" fmla="*/ 0 h 253"/>
              <a:gd name="T78" fmla="*/ 144 w 324"/>
              <a:gd name="T79" fmla="*/ 0 h 253"/>
              <a:gd name="T80" fmla="*/ 136 w 324"/>
              <a:gd name="T81" fmla="*/ 7 h 253"/>
              <a:gd name="T82" fmla="*/ 127 w 324"/>
              <a:gd name="T83" fmla="*/ 5 h 253"/>
              <a:gd name="T84" fmla="*/ 115 w 324"/>
              <a:gd name="T85" fmla="*/ 4 h 253"/>
              <a:gd name="T86" fmla="*/ 107 w 324"/>
              <a:gd name="T87" fmla="*/ 4 h 253"/>
              <a:gd name="T88" fmla="*/ 98 w 324"/>
              <a:gd name="T89" fmla="*/ 4 h 253"/>
              <a:gd name="T90" fmla="*/ 91 w 324"/>
              <a:gd name="T91" fmla="*/ 8 h 253"/>
              <a:gd name="T92" fmla="*/ 76 w 324"/>
              <a:gd name="T93" fmla="*/ 4 h 253"/>
              <a:gd name="T94" fmla="*/ 48 w 324"/>
              <a:gd name="T95" fmla="*/ 2 h 253"/>
              <a:gd name="T96" fmla="*/ 42 w 324"/>
              <a:gd name="T97" fmla="*/ 0 h 253"/>
              <a:gd name="T98" fmla="*/ 32 w 324"/>
              <a:gd name="T99" fmla="*/ 4 h 253"/>
              <a:gd name="T100" fmla="*/ 18 w 324"/>
              <a:gd name="T101" fmla="*/ 11 h 253"/>
              <a:gd name="T102" fmla="*/ 2 w 324"/>
              <a:gd name="T103" fmla="*/ 14 h 25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324"/>
              <a:gd name="T157" fmla="*/ 0 h 253"/>
              <a:gd name="T158" fmla="*/ 324 w 324"/>
              <a:gd name="T159" fmla="*/ 253 h 253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324" h="253">
                <a:moveTo>
                  <a:pt x="2" y="24"/>
                </a:moveTo>
                <a:lnTo>
                  <a:pt x="0" y="34"/>
                </a:lnTo>
                <a:lnTo>
                  <a:pt x="4" y="65"/>
                </a:lnTo>
                <a:lnTo>
                  <a:pt x="20" y="108"/>
                </a:lnTo>
                <a:lnTo>
                  <a:pt x="31" y="120"/>
                </a:lnTo>
                <a:lnTo>
                  <a:pt x="61" y="131"/>
                </a:lnTo>
                <a:lnTo>
                  <a:pt x="72" y="136"/>
                </a:lnTo>
                <a:lnTo>
                  <a:pt x="75" y="149"/>
                </a:lnTo>
                <a:lnTo>
                  <a:pt x="75" y="174"/>
                </a:lnTo>
                <a:lnTo>
                  <a:pt x="104" y="204"/>
                </a:lnTo>
                <a:lnTo>
                  <a:pt x="122" y="213"/>
                </a:lnTo>
                <a:lnTo>
                  <a:pt x="131" y="217"/>
                </a:lnTo>
                <a:lnTo>
                  <a:pt x="156" y="247"/>
                </a:lnTo>
                <a:lnTo>
                  <a:pt x="163" y="242"/>
                </a:lnTo>
                <a:lnTo>
                  <a:pt x="181" y="240"/>
                </a:lnTo>
                <a:lnTo>
                  <a:pt x="200" y="252"/>
                </a:lnTo>
                <a:lnTo>
                  <a:pt x="216" y="245"/>
                </a:lnTo>
                <a:lnTo>
                  <a:pt x="234" y="220"/>
                </a:lnTo>
                <a:lnTo>
                  <a:pt x="250" y="213"/>
                </a:lnTo>
                <a:lnTo>
                  <a:pt x="263" y="217"/>
                </a:lnTo>
                <a:lnTo>
                  <a:pt x="272" y="215"/>
                </a:lnTo>
                <a:lnTo>
                  <a:pt x="275" y="206"/>
                </a:lnTo>
                <a:lnTo>
                  <a:pt x="277" y="158"/>
                </a:lnTo>
                <a:lnTo>
                  <a:pt x="286" y="145"/>
                </a:lnTo>
                <a:lnTo>
                  <a:pt x="286" y="122"/>
                </a:lnTo>
                <a:lnTo>
                  <a:pt x="288" y="115"/>
                </a:lnTo>
                <a:lnTo>
                  <a:pt x="307" y="102"/>
                </a:lnTo>
                <a:lnTo>
                  <a:pt x="323" y="102"/>
                </a:lnTo>
                <a:lnTo>
                  <a:pt x="323" y="77"/>
                </a:lnTo>
                <a:lnTo>
                  <a:pt x="318" y="59"/>
                </a:lnTo>
                <a:lnTo>
                  <a:pt x="307" y="52"/>
                </a:lnTo>
                <a:lnTo>
                  <a:pt x="300" y="54"/>
                </a:lnTo>
                <a:lnTo>
                  <a:pt x="279" y="34"/>
                </a:lnTo>
                <a:lnTo>
                  <a:pt x="266" y="20"/>
                </a:lnTo>
                <a:lnTo>
                  <a:pt x="252" y="20"/>
                </a:lnTo>
                <a:lnTo>
                  <a:pt x="222" y="20"/>
                </a:lnTo>
                <a:lnTo>
                  <a:pt x="218" y="15"/>
                </a:lnTo>
                <a:lnTo>
                  <a:pt x="211" y="2"/>
                </a:lnTo>
                <a:lnTo>
                  <a:pt x="202" y="0"/>
                </a:lnTo>
                <a:lnTo>
                  <a:pt x="177" y="0"/>
                </a:lnTo>
                <a:lnTo>
                  <a:pt x="166" y="11"/>
                </a:lnTo>
                <a:lnTo>
                  <a:pt x="156" y="9"/>
                </a:lnTo>
                <a:lnTo>
                  <a:pt x="141" y="6"/>
                </a:lnTo>
                <a:lnTo>
                  <a:pt x="131" y="4"/>
                </a:lnTo>
                <a:lnTo>
                  <a:pt x="120" y="6"/>
                </a:lnTo>
                <a:lnTo>
                  <a:pt x="111" y="13"/>
                </a:lnTo>
                <a:lnTo>
                  <a:pt x="93" y="6"/>
                </a:lnTo>
                <a:lnTo>
                  <a:pt x="59" y="2"/>
                </a:lnTo>
                <a:lnTo>
                  <a:pt x="50" y="0"/>
                </a:lnTo>
                <a:lnTo>
                  <a:pt x="40" y="6"/>
                </a:lnTo>
                <a:lnTo>
                  <a:pt x="22" y="18"/>
                </a:lnTo>
                <a:lnTo>
                  <a:pt x="2" y="24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>
            <a:off x="7246315" y="2883239"/>
            <a:ext cx="90134" cy="59025"/>
          </a:xfrm>
          <a:custGeom>
            <a:avLst/>
            <a:gdLst>
              <a:gd name="T0" fmla="*/ 23 w 49"/>
              <a:gd name="T1" fmla="*/ 0 h 40"/>
              <a:gd name="T2" fmla="*/ 6 w 49"/>
              <a:gd name="T3" fmla="*/ 9 h 40"/>
              <a:gd name="T4" fmla="*/ 0 w 49"/>
              <a:gd name="T5" fmla="*/ 13 h 40"/>
              <a:gd name="T6" fmla="*/ 12 w 49"/>
              <a:gd name="T7" fmla="*/ 17 h 40"/>
              <a:gd name="T8" fmla="*/ 21 w 49"/>
              <a:gd name="T9" fmla="*/ 26 h 40"/>
              <a:gd name="T10" fmla="*/ 32 w 49"/>
              <a:gd name="T11" fmla="*/ 20 h 40"/>
              <a:gd name="T12" fmla="*/ 40 w 49"/>
              <a:gd name="T13" fmla="*/ 13 h 40"/>
              <a:gd name="T14" fmla="*/ 33 w 49"/>
              <a:gd name="T15" fmla="*/ 6 h 40"/>
              <a:gd name="T16" fmla="*/ 23 w 49"/>
              <a:gd name="T17" fmla="*/ 0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9"/>
              <a:gd name="T28" fmla="*/ 0 h 40"/>
              <a:gd name="T29" fmla="*/ 49 w 49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9" h="40">
                <a:moveTo>
                  <a:pt x="27" y="0"/>
                </a:moveTo>
                <a:lnTo>
                  <a:pt x="6" y="13"/>
                </a:lnTo>
                <a:lnTo>
                  <a:pt x="0" y="21"/>
                </a:lnTo>
                <a:lnTo>
                  <a:pt x="13" y="26"/>
                </a:lnTo>
                <a:lnTo>
                  <a:pt x="25" y="39"/>
                </a:lnTo>
                <a:lnTo>
                  <a:pt x="36" y="30"/>
                </a:lnTo>
                <a:lnTo>
                  <a:pt x="48" y="21"/>
                </a:lnTo>
                <a:lnTo>
                  <a:pt x="38" y="10"/>
                </a:lnTo>
                <a:lnTo>
                  <a:pt x="27" y="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auto">
          <a:xfrm>
            <a:off x="7221384" y="2950462"/>
            <a:ext cx="130407" cy="109852"/>
          </a:xfrm>
          <a:custGeom>
            <a:avLst/>
            <a:gdLst>
              <a:gd name="T0" fmla="*/ 45 w 73"/>
              <a:gd name="T1" fmla="*/ 0 h 77"/>
              <a:gd name="T2" fmla="*/ 28 w 73"/>
              <a:gd name="T3" fmla="*/ 3 h 77"/>
              <a:gd name="T4" fmla="*/ 20 w 73"/>
              <a:gd name="T5" fmla="*/ 0 h 77"/>
              <a:gd name="T6" fmla="*/ 9 w 73"/>
              <a:gd name="T7" fmla="*/ 10 h 77"/>
              <a:gd name="T8" fmla="*/ 6 w 73"/>
              <a:gd name="T9" fmla="*/ 9 h 77"/>
              <a:gd name="T10" fmla="*/ 0 w 73"/>
              <a:gd name="T11" fmla="*/ 15 h 77"/>
              <a:gd name="T12" fmla="*/ 7 w 73"/>
              <a:gd name="T13" fmla="*/ 20 h 77"/>
              <a:gd name="T14" fmla="*/ 7 w 73"/>
              <a:gd name="T15" fmla="*/ 38 h 77"/>
              <a:gd name="T16" fmla="*/ 11 w 73"/>
              <a:gd name="T17" fmla="*/ 44 h 77"/>
              <a:gd name="T18" fmla="*/ 39 w 73"/>
              <a:gd name="T19" fmla="*/ 20 h 77"/>
              <a:gd name="T20" fmla="*/ 49 w 73"/>
              <a:gd name="T21" fmla="*/ 20 h 77"/>
              <a:gd name="T22" fmla="*/ 54 w 73"/>
              <a:gd name="T23" fmla="*/ 13 h 77"/>
              <a:gd name="T24" fmla="*/ 52 w 73"/>
              <a:gd name="T25" fmla="*/ 10 h 77"/>
              <a:gd name="T26" fmla="*/ 45 w 73"/>
              <a:gd name="T27" fmla="*/ 0 h 7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"/>
              <a:gd name="T43" fmla="*/ 0 h 77"/>
              <a:gd name="T44" fmla="*/ 73 w 73"/>
              <a:gd name="T45" fmla="*/ 77 h 7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" h="77">
                <a:moveTo>
                  <a:pt x="60" y="0"/>
                </a:moveTo>
                <a:lnTo>
                  <a:pt x="36" y="4"/>
                </a:lnTo>
                <a:lnTo>
                  <a:pt x="27" y="0"/>
                </a:lnTo>
                <a:lnTo>
                  <a:pt x="13" y="18"/>
                </a:lnTo>
                <a:lnTo>
                  <a:pt x="6" y="16"/>
                </a:lnTo>
                <a:lnTo>
                  <a:pt x="0" y="27"/>
                </a:lnTo>
                <a:lnTo>
                  <a:pt x="9" y="34"/>
                </a:lnTo>
                <a:lnTo>
                  <a:pt x="9" y="66"/>
                </a:lnTo>
                <a:lnTo>
                  <a:pt x="15" y="76"/>
                </a:lnTo>
                <a:lnTo>
                  <a:pt x="51" y="34"/>
                </a:lnTo>
                <a:lnTo>
                  <a:pt x="65" y="34"/>
                </a:lnTo>
                <a:lnTo>
                  <a:pt x="72" y="23"/>
                </a:lnTo>
                <a:lnTo>
                  <a:pt x="69" y="18"/>
                </a:lnTo>
                <a:lnTo>
                  <a:pt x="60" y="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auto">
          <a:xfrm>
            <a:off x="7372886" y="2779946"/>
            <a:ext cx="439163" cy="308242"/>
          </a:xfrm>
          <a:custGeom>
            <a:avLst/>
            <a:gdLst>
              <a:gd name="T0" fmla="*/ 185 w 242"/>
              <a:gd name="T1" fmla="*/ 119 h 214"/>
              <a:gd name="T2" fmla="*/ 184 w 242"/>
              <a:gd name="T3" fmla="*/ 112 h 214"/>
              <a:gd name="T4" fmla="*/ 191 w 242"/>
              <a:gd name="T5" fmla="*/ 105 h 214"/>
              <a:gd name="T6" fmla="*/ 191 w 242"/>
              <a:gd name="T7" fmla="*/ 96 h 214"/>
              <a:gd name="T8" fmla="*/ 176 w 242"/>
              <a:gd name="T9" fmla="*/ 89 h 214"/>
              <a:gd name="T10" fmla="*/ 172 w 242"/>
              <a:gd name="T11" fmla="*/ 85 h 214"/>
              <a:gd name="T12" fmla="*/ 169 w 242"/>
              <a:gd name="T13" fmla="*/ 73 h 214"/>
              <a:gd name="T14" fmla="*/ 160 w 242"/>
              <a:gd name="T15" fmla="*/ 61 h 214"/>
              <a:gd name="T16" fmla="*/ 152 w 242"/>
              <a:gd name="T17" fmla="*/ 53 h 214"/>
              <a:gd name="T18" fmla="*/ 152 w 242"/>
              <a:gd name="T19" fmla="*/ 47 h 214"/>
              <a:gd name="T20" fmla="*/ 158 w 242"/>
              <a:gd name="T21" fmla="*/ 40 h 214"/>
              <a:gd name="T22" fmla="*/ 178 w 242"/>
              <a:gd name="T23" fmla="*/ 41 h 214"/>
              <a:gd name="T24" fmla="*/ 187 w 242"/>
              <a:gd name="T25" fmla="*/ 35 h 214"/>
              <a:gd name="T26" fmla="*/ 193 w 242"/>
              <a:gd name="T27" fmla="*/ 16 h 214"/>
              <a:gd name="T28" fmla="*/ 191 w 242"/>
              <a:gd name="T29" fmla="*/ 9 h 214"/>
              <a:gd name="T30" fmla="*/ 181 w 242"/>
              <a:gd name="T31" fmla="*/ 8 h 214"/>
              <a:gd name="T32" fmla="*/ 162 w 242"/>
              <a:gd name="T33" fmla="*/ 9 h 214"/>
              <a:gd name="T34" fmla="*/ 138 w 242"/>
              <a:gd name="T35" fmla="*/ 9 h 214"/>
              <a:gd name="T36" fmla="*/ 118 w 242"/>
              <a:gd name="T37" fmla="*/ 4 h 214"/>
              <a:gd name="T38" fmla="*/ 105 w 242"/>
              <a:gd name="T39" fmla="*/ 2 h 214"/>
              <a:gd name="T40" fmla="*/ 92 w 242"/>
              <a:gd name="T41" fmla="*/ 0 h 214"/>
              <a:gd name="T42" fmla="*/ 82 w 242"/>
              <a:gd name="T43" fmla="*/ 11 h 214"/>
              <a:gd name="T44" fmla="*/ 69 w 242"/>
              <a:gd name="T45" fmla="*/ 18 h 214"/>
              <a:gd name="T46" fmla="*/ 49 w 242"/>
              <a:gd name="T47" fmla="*/ 17 h 214"/>
              <a:gd name="T48" fmla="*/ 37 w 242"/>
              <a:gd name="T49" fmla="*/ 22 h 214"/>
              <a:gd name="T50" fmla="*/ 18 w 242"/>
              <a:gd name="T51" fmla="*/ 36 h 214"/>
              <a:gd name="T52" fmla="*/ 4 w 242"/>
              <a:gd name="T53" fmla="*/ 47 h 214"/>
              <a:gd name="T54" fmla="*/ 0 w 242"/>
              <a:gd name="T55" fmla="*/ 52 h 214"/>
              <a:gd name="T56" fmla="*/ 9 w 242"/>
              <a:gd name="T57" fmla="*/ 63 h 214"/>
              <a:gd name="T58" fmla="*/ 18 w 242"/>
              <a:gd name="T59" fmla="*/ 78 h 214"/>
              <a:gd name="T60" fmla="*/ 26 w 242"/>
              <a:gd name="T61" fmla="*/ 86 h 214"/>
              <a:gd name="T62" fmla="*/ 37 w 242"/>
              <a:gd name="T63" fmla="*/ 83 h 214"/>
              <a:gd name="T64" fmla="*/ 55 w 242"/>
              <a:gd name="T65" fmla="*/ 79 h 214"/>
              <a:gd name="T66" fmla="*/ 53 w 242"/>
              <a:gd name="T67" fmla="*/ 90 h 214"/>
              <a:gd name="T68" fmla="*/ 47 w 242"/>
              <a:gd name="T69" fmla="*/ 105 h 214"/>
              <a:gd name="T70" fmla="*/ 49 w 242"/>
              <a:gd name="T71" fmla="*/ 108 h 214"/>
              <a:gd name="T72" fmla="*/ 56 w 242"/>
              <a:gd name="T73" fmla="*/ 108 h 214"/>
              <a:gd name="T74" fmla="*/ 69 w 242"/>
              <a:gd name="T75" fmla="*/ 105 h 214"/>
              <a:gd name="T76" fmla="*/ 92 w 242"/>
              <a:gd name="T77" fmla="*/ 108 h 214"/>
              <a:gd name="T78" fmla="*/ 100 w 242"/>
              <a:gd name="T79" fmla="*/ 114 h 214"/>
              <a:gd name="T80" fmla="*/ 115 w 242"/>
              <a:gd name="T81" fmla="*/ 119 h 214"/>
              <a:gd name="T82" fmla="*/ 127 w 242"/>
              <a:gd name="T83" fmla="*/ 127 h 214"/>
              <a:gd name="T84" fmla="*/ 134 w 242"/>
              <a:gd name="T85" fmla="*/ 125 h 214"/>
              <a:gd name="T86" fmla="*/ 150 w 242"/>
              <a:gd name="T87" fmla="*/ 119 h 214"/>
              <a:gd name="T88" fmla="*/ 166 w 242"/>
              <a:gd name="T89" fmla="*/ 119 h 214"/>
              <a:gd name="T90" fmla="*/ 185 w 242"/>
              <a:gd name="T91" fmla="*/ 119 h 21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2"/>
              <a:gd name="T139" fmla="*/ 0 h 214"/>
              <a:gd name="T140" fmla="*/ 242 w 242"/>
              <a:gd name="T141" fmla="*/ 214 h 214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2" h="214">
                <a:moveTo>
                  <a:pt x="231" y="201"/>
                </a:moveTo>
                <a:lnTo>
                  <a:pt x="229" y="188"/>
                </a:lnTo>
                <a:lnTo>
                  <a:pt x="238" y="176"/>
                </a:lnTo>
                <a:lnTo>
                  <a:pt x="238" y="160"/>
                </a:lnTo>
                <a:lnTo>
                  <a:pt x="220" y="149"/>
                </a:lnTo>
                <a:lnTo>
                  <a:pt x="215" y="142"/>
                </a:lnTo>
                <a:lnTo>
                  <a:pt x="211" y="122"/>
                </a:lnTo>
                <a:lnTo>
                  <a:pt x="200" y="104"/>
                </a:lnTo>
                <a:lnTo>
                  <a:pt x="190" y="88"/>
                </a:lnTo>
                <a:lnTo>
                  <a:pt x="190" y="77"/>
                </a:lnTo>
                <a:lnTo>
                  <a:pt x="197" y="67"/>
                </a:lnTo>
                <a:lnTo>
                  <a:pt x="222" y="70"/>
                </a:lnTo>
                <a:lnTo>
                  <a:pt x="234" y="58"/>
                </a:lnTo>
                <a:lnTo>
                  <a:pt x="241" y="27"/>
                </a:lnTo>
                <a:lnTo>
                  <a:pt x="238" y="15"/>
                </a:lnTo>
                <a:lnTo>
                  <a:pt x="225" y="13"/>
                </a:lnTo>
                <a:lnTo>
                  <a:pt x="202" y="15"/>
                </a:lnTo>
                <a:lnTo>
                  <a:pt x="172" y="15"/>
                </a:lnTo>
                <a:lnTo>
                  <a:pt x="147" y="6"/>
                </a:lnTo>
                <a:lnTo>
                  <a:pt x="131" y="2"/>
                </a:lnTo>
                <a:lnTo>
                  <a:pt x="115" y="0"/>
                </a:lnTo>
                <a:lnTo>
                  <a:pt x="102" y="18"/>
                </a:lnTo>
                <a:lnTo>
                  <a:pt x="86" y="31"/>
                </a:lnTo>
                <a:lnTo>
                  <a:pt x="61" y="29"/>
                </a:lnTo>
                <a:lnTo>
                  <a:pt x="45" y="38"/>
                </a:lnTo>
                <a:lnTo>
                  <a:pt x="22" y="61"/>
                </a:lnTo>
                <a:lnTo>
                  <a:pt x="4" y="77"/>
                </a:lnTo>
                <a:lnTo>
                  <a:pt x="0" y="86"/>
                </a:lnTo>
                <a:lnTo>
                  <a:pt x="11" y="106"/>
                </a:lnTo>
                <a:lnTo>
                  <a:pt x="22" y="131"/>
                </a:lnTo>
                <a:lnTo>
                  <a:pt x="34" y="145"/>
                </a:lnTo>
                <a:lnTo>
                  <a:pt x="45" y="140"/>
                </a:lnTo>
                <a:lnTo>
                  <a:pt x="68" y="133"/>
                </a:lnTo>
                <a:lnTo>
                  <a:pt x="65" y="151"/>
                </a:lnTo>
                <a:lnTo>
                  <a:pt x="59" y="176"/>
                </a:lnTo>
                <a:lnTo>
                  <a:pt x="61" y="181"/>
                </a:lnTo>
                <a:lnTo>
                  <a:pt x="70" y="181"/>
                </a:lnTo>
                <a:lnTo>
                  <a:pt x="86" y="176"/>
                </a:lnTo>
                <a:lnTo>
                  <a:pt x="115" y="181"/>
                </a:lnTo>
                <a:lnTo>
                  <a:pt x="125" y="192"/>
                </a:lnTo>
                <a:lnTo>
                  <a:pt x="143" y="199"/>
                </a:lnTo>
                <a:lnTo>
                  <a:pt x="159" y="213"/>
                </a:lnTo>
                <a:lnTo>
                  <a:pt x="168" y="210"/>
                </a:lnTo>
                <a:lnTo>
                  <a:pt x="188" y="201"/>
                </a:lnTo>
                <a:lnTo>
                  <a:pt x="206" y="199"/>
                </a:lnTo>
                <a:lnTo>
                  <a:pt x="231" y="201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auto">
          <a:xfrm>
            <a:off x="7039199" y="2689768"/>
            <a:ext cx="65203" cy="52467"/>
          </a:xfrm>
          <a:custGeom>
            <a:avLst/>
            <a:gdLst>
              <a:gd name="T0" fmla="*/ 24 w 36"/>
              <a:gd name="T1" fmla="*/ 0 h 37"/>
              <a:gd name="T2" fmla="*/ 13 w 36"/>
              <a:gd name="T3" fmla="*/ 4 h 37"/>
              <a:gd name="T4" fmla="*/ 0 w 36"/>
              <a:gd name="T5" fmla="*/ 12 h 37"/>
              <a:gd name="T6" fmla="*/ 2 w 36"/>
              <a:gd name="T7" fmla="*/ 20 h 37"/>
              <a:gd name="T8" fmla="*/ 9 w 36"/>
              <a:gd name="T9" fmla="*/ 20 h 37"/>
              <a:gd name="T10" fmla="*/ 27 w 36"/>
              <a:gd name="T11" fmla="*/ 9 h 37"/>
              <a:gd name="T12" fmla="*/ 24 w 36"/>
              <a:gd name="T13" fmla="*/ 0 h 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37"/>
              <a:gd name="T23" fmla="*/ 36 w 36"/>
              <a:gd name="T24" fmla="*/ 37 h 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37">
                <a:moveTo>
                  <a:pt x="30" y="0"/>
                </a:moveTo>
                <a:lnTo>
                  <a:pt x="17" y="8"/>
                </a:lnTo>
                <a:lnTo>
                  <a:pt x="0" y="22"/>
                </a:lnTo>
                <a:lnTo>
                  <a:pt x="2" y="36"/>
                </a:lnTo>
                <a:lnTo>
                  <a:pt x="12" y="36"/>
                </a:lnTo>
                <a:lnTo>
                  <a:pt x="35" y="16"/>
                </a:lnTo>
                <a:lnTo>
                  <a:pt x="30" y="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7075401" y="1319076"/>
            <a:ext cx="897504" cy="1459230"/>
          </a:xfrm>
          <a:custGeom>
            <a:avLst/>
            <a:gdLst>
              <a:gd name="T0" fmla="*/ 110 w 491"/>
              <a:gd name="T1" fmla="*/ 580 h 1014"/>
              <a:gd name="T2" fmla="*/ 86 w 491"/>
              <a:gd name="T3" fmla="*/ 565 h 1014"/>
              <a:gd name="T4" fmla="*/ 53 w 491"/>
              <a:gd name="T5" fmla="*/ 562 h 1014"/>
              <a:gd name="T6" fmla="*/ 53 w 491"/>
              <a:gd name="T7" fmla="*/ 514 h 1014"/>
              <a:gd name="T8" fmla="*/ 41 w 491"/>
              <a:gd name="T9" fmla="*/ 483 h 1014"/>
              <a:gd name="T10" fmla="*/ 37 w 491"/>
              <a:gd name="T11" fmla="*/ 458 h 1014"/>
              <a:gd name="T12" fmla="*/ 29 w 491"/>
              <a:gd name="T13" fmla="*/ 434 h 1014"/>
              <a:gd name="T14" fmla="*/ 48 w 491"/>
              <a:gd name="T15" fmla="*/ 413 h 1014"/>
              <a:gd name="T16" fmla="*/ 58 w 491"/>
              <a:gd name="T17" fmla="*/ 394 h 1014"/>
              <a:gd name="T18" fmla="*/ 99 w 491"/>
              <a:gd name="T19" fmla="*/ 369 h 1014"/>
              <a:gd name="T20" fmla="*/ 127 w 491"/>
              <a:gd name="T21" fmla="*/ 340 h 1014"/>
              <a:gd name="T22" fmla="*/ 148 w 491"/>
              <a:gd name="T23" fmla="*/ 315 h 1014"/>
              <a:gd name="T24" fmla="*/ 165 w 491"/>
              <a:gd name="T25" fmla="*/ 298 h 1014"/>
              <a:gd name="T26" fmla="*/ 166 w 491"/>
              <a:gd name="T27" fmla="*/ 280 h 1014"/>
              <a:gd name="T28" fmla="*/ 161 w 491"/>
              <a:gd name="T29" fmla="*/ 264 h 1014"/>
              <a:gd name="T30" fmla="*/ 140 w 491"/>
              <a:gd name="T31" fmla="*/ 255 h 1014"/>
              <a:gd name="T32" fmla="*/ 110 w 491"/>
              <a:gd name="T33" fmla="*/ 209 h 1014"/>
              <a:gd name="T34" fmla="*/ 112 w 491"/>
              <a:gd name="T35" fmla="*/ 169 h 1014"/>
              <a:gd name="T36" fmla="*/ 99 w 491"/>
              <a:gd name="T37" fmla="*/ 130 h 1014"/>
              <a:gd name="T38" fmla="*/ 74 w 491"/>
              <a:gd name="T39" fmla="*/ 104 h 1014"/>
              <a:gd name="T40" fmla="*/ 29 w 491"/>
              <a:gd name="T41" fmla="*/ 85 h 1014"/>
              <a:gd name="T42" fmla="*/ 10 w 491"/>
              <a:gd name="T43" fmla="*/ 66 h 1014"/>
              <a:gd name="T44" fmla="*/ 14 w 491"/>
              <a:gd name="T45" fmla="*/ 51 h 1014"/>
              <a:gd name="T46" fmla="*/ 45 w 491"/>
              <a:gd name="T47" fmla="*/ 63 h 1014"/>
              <a:gd name="T48" fmla="*/ 99 w 491"/>
              <a:gd name="T49" fmla="*/ 74 h 1014"/>
              <a:gd name="T50" fmla="*/ 120 w 491"/>
              <a:gd name="T51" fmla="*/ 83 h 1014"/>
              <a:gd name="T52" fmla="*/ 148 w 491"/>
              <a:gd name="T53" fmla="*/ 66 h 1014"/>
              <a:gd name="T54" fmla="*/ 165 w 491"/>
              <a:gd name="T55" fmla="*/ 51 h 1014"/>
              <a:gd name="T56" fmla="*/ 161 w 491"/>
              <a:gd name="T57" fmla="*/ 24 h 1014"/>
              <a:gd name="T58" fmla="*/ 189 w 491"/>
              <a:gd name="T59" fmla="*/ 12 h 1014"/>
              <a:gd name="T60" fmla="*/ 224 w 491"/>
              <a:gd name="T61" fmla="*/ 17 h 1014"/>
              <a:gd name="T62" fmla="*/ 224 w 491"/>
              <a:gd name="T63" fmla="*/ 39 h 1014"/>
              <a:gd name="T64" fmla="*/ 194 w 491"/>
              <a:gd name="T65" fmla="*/ 61 h 1014"/>
              <a:gd name="T66" fmla="*/ 228 w 491"/>
              <a:gd name="T67" fmla="*/ 56 h 1014"/>
              <a:gd name="T68" fmla="*/ 232 w 491"/>
              <a:gd name="T69" fmla="*/ 20 h 1014"/>
              <a:gd name="T70" fmla="*/ 253 w 491"/>
              <a:gd name="T71" fmla="*/ 41 h 1014"/>
              <a:gd name="T72" fmla="*/ 247 w 491"/>
              <a:gd name="T73" fmla="*/ 76 h 1014"/>
              <a:gd name="T74" fmla="*/ 273 w 491"/>
              <a:gd name="T75" fmla="*/ 104 h 1014"/>
              <a:gd name="T76" fmla="*/ 290 w 491"/>
              <a:gd name="T77" fmla="*/ 133 h 1014"/>
              <a:gd name="T78" fmla="*/ 294 w 491"/>
              <a:gd name="T79" fmla="*/ 175 h 1014"/>
              <a:gd name="T80" fmla="*/ 322 w 491"/>
              <a:gd name="T81" fmla="*/ 233 h 1014"/>
              <a:gd name="T82" fmla="*/ 331 w 491"/>
              <a:gd name="T83" fmla="*/ 298 h 1014"/>
              <a:gd name="T84" fmla="*/ 345 w 491"/>
              <a:gd name="T85" fmla="*/ 345 h 1014"/>
              <a:gd name="T86" fmla="*/ 385 w 491"/>
              <a:gd name="T87" fmla="*/ 376 h 1014"/>
              <a:gd name="T88" fmla="*/ 404 w 491"/>
              <a:gd name="T89" fmla="*/ 400 h 1014"/>
              <a:gd name="T90" fmla="*/ 383 w 491"/>
              <a:gd name="T91" fmla="*/ 453 h 1014"/>
              <a:gd name="T92" fmla="*/ 373 w 491"/>
              <a:gd name="T93" fmla="*/ 479 h 1014"/>
              <a:gd name="T94" fmla="*/ 352 w 491"/>
              <a:gd name="T95" fmla="*/ 495 h 1014"/>
              <a:gd name="T96" fmla="*/ 301 w 491"/>
              <a:gd name="T97" fmla="*/ 532 h 1014"/>
              <a:gd name="T98" fmla="*/ 276 w 491"/>
              <a:gd name="T99" fmla="*/ 549 h 1014"/>
              <a:gd name="T100" fmla="*/ 247 w 491"/>
              <a:gd name="T101" fmla="*/ 559 h 1014"/>
              <a:gd name="T102" fmla="*/ 198 w 491"/>
              <a:gd name="T103" fmla="*/ 569 h 1014"/>
              <a:gd name="T104" fmla="*/ 151 w 491"/>
              <a:gd name="T105" fmla="*/ 583 h 1014"/>
              <a:gd name="T106" fmla="*/ 112 w 491"/>
              <a:gd name="T107" fmla="*/ 601 h 101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91"/>
              <a:gd name="T163" fmla="*/ 0 h 1014"/>
              <a:gd name="T164" fmla="*/ 491 w 491"/>
              <a:gd name="T165" fmla="*/ 1014 h 101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91" h="1014">
                <a:moveTo>
                  <a:pt x="136" y="1013"/>
                </a:moveTo>
                <a:lnTo>
                  <a:pt x="133" y="978"/>
                </a:lnTo>
                <a:lnTo>
                  <a:pt x="115" y="963"/>
                </a:lnTo>
                <a:lnTo>
                  <a:pt x="104" y="953"/>
                </a:lnTo>
                <a:lnTo>
                  <a:pt x="83" y="947"/>
                </a:lnTo>
                <a:lnTo>
                  <a:pt x="65" y="947"/>
                </a:lnTo>
                <a:lnTo>
                  <a:pt x="58" y="928"/>
                </a:lnTo>
                <a:lnTo>
                  <a:pt x="65" y="867"/>
                </a:lnTo>
                <a:lnTo>
                  <a:pt x="63" y="831"/>
                </a:lnTo>
                <a:lnTo>
                  <a:pt x="49" y="813"/>
                </a:lnTo>
                <a:lnTo>
                  <a:pt x="40" y="806"/>
                </a:lnTo>
                <a:lnTo>
                  <a:pt x="45" y="772"/>
                </a:lnTo>
                <a:lnTo>
                  <a:pt x="40" y="751"/>
                </a:lnTo>
                <a:lnTo>
                  <a:pt x="34" y="733"/>
                </a:lnTo>
                <a:lnTo>
                  <a:pt x="45" y="697"/>
                </a:lnTo>
                <a:lnTo>
                  <a:pt x="58" y="697"/>
                </a:lnTo>
                <a:lnTo>
                  <a:pt x="65" y="690"/>
                </a:lnTo>
                <a:lnTo>
                  <a:pt x="70" y="663"/>
                </a:lnTo>
                <a:lnTo>
                  <a:pt x="95" y="642"/>
                </a:lnTo>
                <a:lnTo>
                  <a:pt x="120" y="622"/>
                </a:lnTo>
                <a:lnTo>
                  <a:pt x="124" y="597"/>
                </a:lnTo>
                <a:lnTo>
                  <a:pt x="154" y="572"/>
                </a:lnTo>
                <a:lnTo>
                  <a:pt x="183" y="542"/>
                </a:lnTo>
                <a:lnTo>
                  <a:pt x="179" y="531"/>
                </a:lnTo>
                <a:lnTo>
                  <a:pt x="179" y="515"/>
                </a:lnTo>
                <a:lnTo>
                  <a:pt x="199" y="501"/>
                </a:lnTo>
                <a:lnTo>
                  <a:pt x="206" y="497"/>
                </a:lnTo>
                <a:lnTo>
                  <a:pt x="201" y="472"/>
                </a:lnTo>
                <a:lnTo>
                  <a:pt x="201" y="449"/>
                </a:lnTo>
                <a:lnTo>
                  <a:pt x="195" y="445"/>
                </a:lnTo>
                <a:lnTo>
                  <a:pt x="183" y="449"/>
                </a:lnTo>
                <a:lnTo>
                  <a:pt x="170" y="431"/>
                </a:lnTo>
                <a:lnTo>
                  <a:pt x="158" y="386"/>
                </a:lnTo>
                <a:lnTo>
                  <a:pt x="133" y="352"/>
                </a:lnTo>
                <a:lnTo>
                  <a:pt x="140" y="306"/>
                </a:lnTo>
                <a:lnTo>
                  <a:pt x="136" y="286"/>
                </a:lnTo>
                <a:lnTo>
                  <a:pt x="108" y="256"/>
                </a:lnTo>
                <a:lnTo>
                  <a:pt x="120" y="220"/>
                </a:lnTo>
                <a:lnTo>
                  <a:pt x="111" y="199"/>
                </a:lnTo>
                <a:lnTo>
                  <a:pt x="90" y="177"/>
                </a:lnTo>
                <a:lnTo>
                  <a:pt x="79" y="190"/>
                </a:lnTo>
                <a:lnTo>
                  <a:pt x="34" y="145"/>
                </a:lnTo>
                <a:lnTo>
                  <a:pt x="22" y="129"/>
                </a:lnTo>
                <a:lnTo>
                  <a:pt x="13" y="111"/>
                </a:lnTo>
                <a:lnTo>
                  <a:pt x="0" y="104"/>
                </a:lnTo>
                <a:lnTo>
                  <a:pt x="18" y="86"/>
                </a:lnTo>
                <a:lnTo>
                  <a:pt x="40" y="86"/>
                </a:lnTo>
                <a:lnTo>
                  <a:pt x="54" y="106"/>
                </a:lnTo>
                <a:lnTo>
                  <a:pt x="88" y="145"/>
                </a:lnTo>
                <a:lnTo>
                  <a:pt x="120" y="124"/>
                </a:lnTo>
                <a:lnTo>
                  <a:pt x="140" y="129"/>
                </a:lnTo>
                <a:lnTo>
                  <a:pt x="145" y="140"/>
                </a:lnTo>
                <a:lnTo>
                  <a:pt x="170" y="145"/>
                </a:lnTo>
                <a:lnTo>
                  <a:pt x="179" y="111"/>
                </a:lnTo>
                <a:lnTo>
                  <a:pt x="190" y="99"/>
                </a:lnTo>
                <a:lnTo>
                  <a:pt x="199" y="86"/>
                </a:lnTo>
                <a:lnTo>
                  <a:pt x="199" y="74"/>
                </a:lnTo>
                <a:lnTo>
                  <a:pt x="195" y="40"/>
                </a:lnTo>
                <a:lnTo>
                  <a:pt x="215" y="20"/>
                </a:lnTo>
                <a:lnTo>
                  <a:pt x="229" y="20"/>
                </a:lnTo>
                <a:lnTo>
                  <a:pt x="249" y="0"/>
                </a:lnTo>
                <a:lnTo>
                  <a:pt x="272" y="29"/>
                </a:lnTo>
                <a:lnTo>
                  <a:pt x="281" y="40"/>
                </a:lnTo>
                <a:lnTo>
                  <a:pt x="272" y="65"/>
                </a:lnTo>
                <a:lnTo>
                  <a:pt x="254" y="81"/>
                </a:lnTo>
                <a:lnTo>
                  <a:pt x="235" y="104"/>
                </a:lnTo>
                <a:lnTo>
                  <a:pt x="240" y="124"/>
                </a:lnTo>
                <a:lnTo>
                  <a:pt x="276" y="95"/>
                </a:lnTo>
                <a:lnTo>
                  <a:pt x="276" y="70"/>
                </a:lnTo>
                <a:lnTo>
                  <a:pt x="281" y="34"/>
                </a:lnTo>
                <a:lnTo>
                  <a:pt x="294" y="24"/>
                </a:lnTo>
                <a:lnTo>
                  <a:pt x="306" y="70"/>
                </a:lnTo>
                <a:lnTo>
                  <a:pt x="306" y="111"/>
                </a:lnTo>
                <a:lnTo>
                  <a:pt x="299" y="129"/>
                </a:lnTo>
                <a:lnTo>
                  <a:pt x="299" y="154"/>
                </a:lnTo>
                <a:lnTo>
                  <a:pt x="331" y="177"/>
                </a:lnTo>
                <a:lnTo>
                  <a:pt x="331" y="195"/>
                </a:lnTo>
                <a:lnTo>
                  <a:pt x="351" y="224"/>
                </a:lnTo>
                <a:lnTo>
                  <a:pt x="360" y="245"/>
                </a:lnTo>
                <a:lnTo>
                  <a:pt x="356" y="295"/>
                </a:lnTo>
                <a:lnTo>
                  <a:pt x="369" y="349"/>
                </a:lnTo>
                <a:lnTo>
                  <a:pt x="390" y="392"/>
                </a:lnTo>
                <a:lnTo>
                  <a:pt x="385" y="461"/>
                </a:lnTo>
                <a:lnTo>
                  <a:pt x="401" y="501"/>
                </a:lnTo>
                <a:lnTo>
                  <a:pt x="410" y="520"/>
                </a:lnTo>
                <a:lnTo>
                  <a:pt x="419" y="581"/>
                </a:lnTo>
                <a:lnTo>
                  <a:pt x="426" y="606"/>
                </a:lnTo>
                <a:lnTo>
                  <a:pt x="467" y="633"/>
                </a:lnTo>
                <a:lnTo>
                  <a:pt x="490" y="660"/>
                </a:lnTo>
                <a:lnTo>
                  <a:pt x="490" y="676"/>
                </a:lnTo>
                <a:lnTo>
                  <a:pt x="471" y="756"/>
                </a:lnTo>
                <a:lnTo>
                  <a:pt x="465" y="763"/>
                </a:lnTo>
                <a:lnTo>
                  <a:pt x="471" y="779"/>
                </a:lnTo>
                <a:lnTo>
                  <a:pt x="451" y="808"/>
                </a:lnTo>
                <a:lnTo>
                  <a:pt x="426" y="822"/>
                </a:lnTo>
                <a:lnTo>
                  <a:pt x="426" y="835"/>
                </a:lnTo>
                <a:lnTo>
                  <a:pt x="390" y="883"/>
                </a:lnTo>
                <a:lnTo>
                  <a:pt x="365" y="897"/>
                </a:lnTo>
                <a:lnTo>
                  <a:pt x="360" y="924"/>
                </a:lnTo>
                <a:lnTo>
                  <a:pt x="335" y="924"/>
                </a:lnTo>
                <a:lnTo>
                  <a:pt x="324" y="933"/>
                </a:lnTo>
                <a:lnTo>
                  <a:pt x="299" y="942"/>
                </a:lnTo>
                <a:lnTo>
                  <a:pt x="265" y="938"/>
                </a:lnTo>
                <a:lnTo>
                  <a:pt x="240" y="958"/>
                </a:lnTo>
                <a:lnTo>
                  <a:pt x="210" y="976"/>
                </a:lnTo>
                <a:lnTo>
                  <a:pt x="183" y="983"/>
                </a:lnTo>
                <a:lnTo>
                  <a:pt x="161" y="999"/>
                </a:lnTo>
                <a:lnTo>
                  <a:pt x="136" y="1013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auto">
          <a:xfrm>
            <a:off x="6139777" y="4021111"/>
            <a:ext cx="1265711" cy="467281"/>
          </a:xfrm>
          <a:custGeom>
            <a:avLst/>
            <a:gdLst>
              <a:gd name="T0" fmla="*/ 89 w 694"/>
              <a:gd name="T1" fmla="*/ 135 h 324"/>
              <a:gd name="T2" fmla="*/ 32 w 694"/>
              <a:gd name="T3" fmla="*/ 100 h 324"/>
              <a:gd name="T4" fmla="*/ 10 w 694"/>
              <a:gd name="T5" fmla="*/ 82 h 324"/>
              <a:gd name="T6" fmla="*/ 6 w 694"/>
              <a:gd name="T7" fmla="*/ 55 h 324"/>
              <a:gd name="T8" fmla="*/ 4 w 694"/>
              <a:gd name="T9" fmla="*/ 39 h 324"/>
              <a:gd name="T10" fmla="*/ 43 w 694"/>
              <a:gd name="T11" fmla="*/ 35 h 324"/>
              <a:gd name="T12" fmla="*/ 132 w 694"/>
              <a:gd name="T13" fmla="*/ 0 h 324"/>
              <a:gd name="T14" fmla="*/ 158 w 694"/>
              <a:gd name="T15" fmla="*/ 4 h 324"/>
              <a:gd name="T16" fmla="*/ 182 w 694"/>
              <a:gd name="T17" fmla="*/ 9 h 324"/>
              <a:gd name="T18" fmla="*/ 208 w 694"/>
              <a:gd name="T19" fmla="*/ 35 h 324"/>
              <a:gd name="T20" fmla="*/ 220 w 694"/>
              <a:gd name="T21" fmla="*/ 54 h 324"/>
              <a:gd name="T22" fmla="*/ 232 w 694"/>
              <a:gd name="T23" fmla="*/ 54 h 324"/>
              <a:gd name="T24" fmla="*/ 258 w 694"/>
              <a:gd name="T25" fmla="*/ 47 h 324"/>
              <a:gd name="T26" fmla="*/ 288 w 694"/>
              <a:gd name="T27" fmla="*/ 67 h 324"/>
              <a:gd name="T28" fmla="*/ 324 w 694"/>
              <a:gd name="T29" fmla="*/ 80 h 324"/>
              <a:gd name="T30" fmla="*/ 359 w 694"/>
              <a:gd name="T31" fmla="*/ 77 h 324"/>
              <a:gd name="T32" fmla="*/ 384 w 694"/>
              <a:gd name="T33" fmla="*/ 95 h 324"/>
              <a:gd name="T34" fmla="*/ 407 w 694"/>
              <a:gd name="T35" fmla="*/ 91 h 324"/>
              <a:gd name="T36" fmla="*/ 446 w 694"/>
              <a:gd name="T37" fmla="*/ 113 h 324"/>
              <a:gd name="T38" fmla="*/ 462 w 694"/>
              <a:gd name="T39" fmla="*/ 106 h 324"/>
              <a:gd name="T40" fmla="*/ 501 w 694"/>
              <a:gd name="T41" fmla="*/ 111 h 324"/>
              <a:gd name="T42" fmla="*/ 567 w 694"/>
              <a:gd name="T43" fmla="*/ 121 h 324"/>
              <a:gd name="T44" fmla="*/ 536 w 694"/>
              <a:gd name="T45" fmla="*/ 145 h 324"/>
              <a:gd name="T46" fmla="*/ 535 w 694"/>
              <a:gd name="T47" fmla="*/ 161 h 324"/>
              <a:gd name="T48" fmla="*/ 508 w 694"/>
              <a:gd name="T49" fmla="*/ 151 h 324"/>
              <a:gd name="T50" fmla="*/ 456 w 694"/>
              <a:gd name="T51" fmla="*/ 157 h 324"/>
              <a:gd name="T52" fmla="*/ 438 w 694"/>
              <a:gd name="T53" fmla="*/ 172 h 324"/>
              <a:gd name="T54" fmla="*/ 409 w 694"/>
              <a:gd name="T55" fmla="*/ 179 h 324"/>
              <a:gd name="T56" fmla="*/ 386 w 694"/>
              <a:gd name="T57" fmla="*/ 172 h 324"/>
              <a:gd name="T58" fmla="*/ 332 w 694"/>
              <a:gd name="T59" fmla="*/ 191 h 324"/>
              <a:gd name="T60" fmla="*/ 288 w 694"/>
              <a:gd name="T61" fmla="*/ 191 h 324"/>
              <a:gd name="T62" fmla="*/ 267 w 694"/>
              <a:gd name="T63" fmla="*/ 182 h 324"/>
              <a:gd name="T64" fmla="*/ 253 w 694"/>
              <a:gd name="T65" fmla="*/ 174 h 324"/>
              <a:gd name="T66" fmla="*/ 243 w 694"/>
              <a:gd name="T67" fmla="*/ 161 h 324"/>
              <a:gd name="T68" fmla="*/ 220 w 694"/>
              <a:gd name="T69" fmla="*/ 137 h 324"/>
              <a:gd name="T70" fmla="*/ 192 w 694"/>
              <a:gd name="T71" fmla="*/ 145 h 324"/>
              <a:gd name="T72" fmla="*/ 148 w 694"/>
              <a:gd name="T73" fmla="*/ 133 h 324"/>
              <a:gd name="T74" fmla="*/ 132 w 694"/>
              <a:gd name="T75" fmla="*/ 144 h 324"/>
              <a:gd name="T76" fmla="*/ 104 w 694"/>
              <a:gd name="T77" fmla="*/ 145 h 32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694"/>
              <a:gd name="T118" fmla="*/ 0 h 324"/>
              <a:gd name="T119" fmla="*/ 694 w 694"/>
              <a:gd name="T120" fmla="*/ 324 h 32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694" h="324">
                <a:moveTo>
                  <a:pt x="111" y="238"/>
                </a:moveTo>
                <a:lnTo>
                  <a:pt x="109" y="225"/>
                </a:lnTo>
                <a:lnTo>
                  <a:pt x="93" y="216"/>
                </a:lnTo>
                <a:lnTo>
                  <a:pt x="40" y="168"/>
                </a:lnTo>
                <a:lnTo>
                  <a:pt x="38" y="141"/>
                </a:lnTo>
                <a:lnTo>
                  <a:pt x="13" y="138"/>
                </a:lnTo>
                <a:lnTo>
                  <a:pt x="15" y="116"/>
                </a:lnTo>
                <a:lnTo>
                  <a:pt x="6" y="93"/>
                </a:lnTo>
                <a:lnTo>
                  <a:pt x="0" y="79"/>
                </a:lnTo>
                <a:lnTo>
                  <a:pt x="4" y="65"/>
                </a:lnTo>
                <a:lnTo>
                  <a:pt x="22" y="65"/>
                </a:lnTo>
                <a:lnTo>
                  <a:pt x="52" y="59"/>
                </a:lnTo>
                <a:lnTo>
                  <a:pt x="143" y="13"/>
                </a:lnTo>
                <a:lnTo>
                  <a:pt x="161" y="0"/>
                </a:lnTo>
                <a:lnTo>
                  <a:pt x="172" y="15"/>
                </a:lnTo>
                <a:lnTo>
                  <a:pt x="193" y="6"/>
                </a:lnTo>
                <a:lnTo>
                  <a:pt x="211" y="9"/>
                </a:lnTo>
                <a:lnTo>
                  <a:pt x="222" y="15"/>
                </a:lnTo>
                <a:lnTo>
                  <a:pt x="222" y="38"/>
                </a:lnTo>
                <a:lnTo>
                  <a:pt x="254" y="59"/>
                </a:lnTo>
                <a:lnTo>
                  <a:pt x="256" y="72"/>
                </a:lnTo>
                <a:lnTo>
                  <a:pt x="268" y="90"/>
                </a:lnTo>
                <a:lnTo>
                  <a:pt x="277" y="97"/>
                </a:lnTo>
                <a:lnTo>
                  <a:pt x="284" y="90"/>
                </a:lnTo>
                <a:lnTo>
                  <a:pt x="306" y="77"/>
                </a:lnTo>
                <a:lnTo>
                  <a:pt x="315" y="79"/>
                </a:lnTo>
                <a:lnTo>
                  <a:pt x="345" y="113"/>
                </a:lnTo>
                <a:lnTo>
                  <a:pt x="352" y="111"/>
                </a:lnTo>
                <a:lnTo>
                  <a:pt x="383" y="129"/>
                </a:lnTo>
                <a:lnTo>
                  <a:pt x="397" y="134"/>
                </a:lnTo>
                <a:lnTo>
                  <a:pt x="418" y="127"/>
                </a:lnTo>
                <a:lnTo>
                  <a:pt x="438" y="127"/>
                </a:lnTo>
                <a:lnTo>
                  <a:pt x="463" y="145"/>
                </a:lnTo>
                <a:lnTo>
                  <a:pt x="470" y="159"/>
                </a:lnTo>
                <a:lnTo>
                  <a:pt x="483" y="147"/>
                </a:lnTo>
                <a:lnTo>
                  <a:pt x="497" y="152"/>
                </a:lnTo>
                <a:lnTo>
                  <a:pt x="520" y="177"/>
                </a:lnTo>
                <a:lnTo>
                  <a:pt x="545" y="188"/>
                </a:lnTo>
                <a:lnTo>
                  <a:pt x="554" y="191"/>
                </a:lnTo>
                <a:lnTo>
                  <a:pt x="565" y="179"/>
                </a:lnTo>
                <a:lnTo>
                  <a:pt x="579" y="175"/>
                </a:lnTo>
                <a:lnTo>
                  <a:pt x="613" y="184"/>
                </a:lnTo>
                <a:lnTo>
                  <a:pt x="656" y="193"/>
                </a:lnTo>
                <a:lnTo>
                  <a:pt x="693" y="204"/>
                </a:lnTo>
                <a:lnTo>
                  <a:pt x="681" y="218"/>
                </a:lnTo>
                <a:lnTo>
                  <a:pt x="656" y="243"/>
                </a:lnTo>
                <a:lnTo>
                  <a:pt x="652" y="250"/>
                </a:lnTo>
                <a:lnTo>
                  <a:pt x="654" y="268"/>
                </a:lnTo>
                <a:lnTo>
                  <a:pt x="636" y="268"/>
                </a:lnTo>
                <a:lnTo>
                  <a:pt x="620" y="254"/>
                </a:lnTo>
                <a:lnTo>
                  <a:pt x="604" y="250"/>
                </a:lnTo>
                <a:lnTo>
                  <a:pt x="558" y="261"/>
                </a:lnTo>
                <a:lnTo>
                  <a:pt x="549" y="270"/>
                </a:lnTo>
                <a:lnTo>
                  <a:pt x="536" y="286"/>
                </a:lnTo>
                <a:lnTo>
                  <a:pt x="513" y="300"/>
                </a:lnTo>
                <a:lnTo>
                  <a:pt x="499" y="300"/>
                </a:lnTo>
                <a:lnTo>
                  <a:pt x="483" y="288"/>
                </a:lnTo>
                <a:lnTo>
                  <a:pt x="472" y="288"/>
                </a:lnTo>
                <a:lnTo>
                  <a:pt x="427" y="309"/>
                </a:lnTo>
                <a:lnTo>
                  <a:pt x="406" y="320"/>
                </a:lnTo>
                <a:lnTo>
                  <a:pt x="388" y="323"/>
                </a:lnTo>
                <a:lnTo>
                  <a:pt x="352" y="320"/>
                </a:lnTo>
                <a:lnTo>
                  <a:pt x="338" y="320"/>
                </a:lnTo>
                <a:lnTo>
                  <a:pt x="327" y="304"/>
                </a:lnTo>
                <a:lnTo>
                  <a:pt x="320" y="297"/>
                </a:lnTo>
                <a:lnTo>
                  <a:pt x="309" y="291"/>
                </a:lnTo>
                <a:lnTo>
                  <a:pt x="302" y="284"/>
                </a:lnTo>
                <a:lnTo>
                  <a:pt x="297" y="268"/>
                </a:lnTo>
                <a:lnTo>
                  <a:pt x="297" y="247"/>
                </a:lnTo>
                <a:lnTo>
                  <a:pt x="268" y="229"/>
                </a:lnTo>
                <a:lnTo>
                  <a:pt x="249" y="238"/>
                </a:lnTo>
                <a:lnTo>
                  <a:pt x="234" y="243"/>
                </a:lnTo>
                <a:lnTo>
                  <a:pt x="222" y="220"/>
                </a:lnTo>
                <a:lnTo>
                  <a:pt x="181" y="222"/>
                </a:lnTo>
                <a:lnTo>
                  <a:pt x="170" y="232"/>
                </a:lnTo>
                <a:lnTo>
                  <a:pt x="161" y="241"/>
                </a:lnTo>
                <a:lnTo>
                  <a:pt x="145" y="241"/>
                </a:lnTo>
                <a:lnTo>
                  <a:pt x="127" y="243"/>
                </a:lnTo>
                <a:lnTo>
                  <a:pt x="111" y="238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220322" y="4681863"/>
            <a:ext cx="751755" cy="541063"/>
          </a:xfrm>
          <a:custGeom>
            <a:avLst/>
            <a:gdLst>
              <a:gd name="T0" fmla="*/ 9 w 411"/>
              <a:gd name="T1" fmla="*/ 68 h 376"/>
              <a:gd name="T2" fmla="*/ 21 w 411"/>
              <a:gd name="T3" fmla="*/ 85 h 376"/>
              <a:gd name="T4" fmla="*/ 37 w 411"/>
              <a:gd name="T5" fmla="*/ 83 h 376"/>
              <a:gd name="T6" fmla="*/ 52 w 411"/>
              <a:gd name="T7" fmla="*/ 66 h 376"/>
              <a:gd name="T8" fmla="*/ 77 w 411"/>
              <a:gd name="T9" fmla="*/ 75 h 376"/>
              <a:gd name="T10" fmla="*/ 83 w 411"/>
              <a:gd name="T11" fmla="*/ 90 h 376"/>
              <a:gd name="T12" fmla="*/ 93 w 411"/>
              <a:gd name="T13" fmla="*/ 111 h 376"/>
              <a:gd name="T14" fmla="*/ 107 w 411"/>
              <a:gd name="T15" fmla="*/ 125 h 376"/>
              <a:gd name="T16" fmla="*/ 98 w 411"/>
              <a:gd name="T17" fmla="*/ 132 h 376"/>
              <a:gd name="T18" fmla="*/ 151 w 411"/>
              <a:gd name="T19" fmla="*/ 173 h 376"/>
              <a:gd name="T20" fmla="*/ 173 w 411"/>
              <a:gd name="T21" fmla="*/ 175 h 376"/>
              <a:gd name="T22" fmla="*/ 213 w 411"/>
              <a:gd name="T23" fmla="*/ 194 h 376"/>
              <a:gd name="T24" fmla="*/ 222 w 411"/>
              <a:gd name="T25" fmla="*/ 209 h 376"/>
              <a:gd name="T26" fmla="*/ 232 w 411"/>
              <a:gd name="T27" fmla="*/ 207 h 376"/>
              <a:gd name="T28" fmla="*/ 254 w 411"/>
              <a:gd name="T29" fmla="*/ 217 h 376"/>
              <a:gd name="T30" fmla="*/ 263 w 411"/>
              <a:gd name="T31" fmla="*/ 214 h 376"/>
              <a:gd name="T32" fmla="*/ 269 w 411"/>
              <a:gd name="T33" fmla="*/ 201 h 376"/>
              <a:gd name="T34" fmla="*/ 253 w 411"/>
              <a:gd name="T35" fmla="*/ 183 h 376"/>
              <a:gd name="T36" fmla="*/ 213 w 411"/>
              <a:gd name="T37" fmla="*/ 154 h 376"/>
              <a:gd name="T38" fmla="*/ 197 w 411"/>
              <a:gd name="T39" fmla="*/ 152 h 376"/>
              <a:gd name="T40" fmla="*/ 185 w 411"/>
              <a:gd name="T41" fmla="*/ 144 h 376"/>
              <a:gd name="T42" fmla="*/ 173 w 411"/>
              <a:gd name="T43" fmla="*/ 130 h 376"/>
              <a:gd name="T44" fmla="*/ 156 w 411"/>
              <a:gd name="T45" fmla="*/ 111 h 376"/>
              <a:gd name="T46" fmla="*/ 128 w 411"/>
              <a:gd name="T47" fmla="*/ 83 h 376"/>
              <a:gd name="T48" fmla="*/ 143 w 411"/>
              <a:gd name="T49" fmla="*/ 80 h 376"/>
              <a:gd name="T50" fmla="*/ 207 w 411"/>
              <a:gd name="T51" fmla="*/ 68 h 376"/>
              <a:gd name="T52" fmla="*/ 235 w 411"/>
              <a:gd name="T53" fmla="*/ 80 h 376"/>
              <a:gd name="T54" fmla="*/ 248 w 411"/>
              <a:gd name="T55" fmla="*/ 80 h 376"/>
              <a:gd name="T56" fmla="*/ 275 w 411"/>
              <a:gd name="T57" fmla="*/ 82 h 376"/>
              <a:gd name="T58" fmla="*/ 310 w 411"/>
              <a:gd name="T59" fmla="*/ 80 h 376"/>
              <a:gd name="T60" fmla="*/ 333 w 411"/>
              <a:gd name="T61" fmla="*/ 90 h 376"/>
              <a:gd name="T62" fmla="*/ 340 w 411"/>
              <a:gd name="T63" fmla="*/ 75 h 376"/>
              <a:gd name="T64" fmla="*/ 322 w 411"/>
              <a:gd name="T65" fmla="*/ 61 h 376"/>
              <a:gd name="T66" fmla="*/ 320 w 411"/>
              <a:gd name="T67" fmla="*/ 47 h 376"/>
              <a:gd name="T68" fmla="*/ 307 w 411"/>
              <a:gd name="T69" fmla="*/ 36 h 376"/>
              <a:gd name="T70" fmla="*/ 290 w 411"/>
              <a:gd name="T71" fmla="*/ 39 h 376"/>
              <a:gd name="T72" fmla="*/ 273 w 411"/>
              <a:gd name="T73" fmla="*/ 42 h 376"/>
              <a:gd name="T74" fmla="*/ 246 w 411"/>
              <a:gd name="T75" fmla="*/ 28 h 376"/>
              <a:gd name="T76" fmla="*/ 224 w 411"/>
              <a:gd name="T77" fmla="*/ 22 h 376"/>
              <a:gd name="T78" fmla="*/ 185 w 411"/>
              <a:gd name="T79" fmla="*/ 0 h 376"/>
              <a:gd name="T80" fmla="*/ 147 w 411"/>
              <a:gd name="T81" fmla="*/ 16 h 376"/>
              <a:gd name="T82" fmla="*/ 135 w 411"/>
              <a:gd name="T83" fmla="*/ 30 h 376"/>
              <a:gd name="T84" fmla="*/ 75 w 411"/>
              <a:gd name="T85" fmla="*/ 54 h 376"/>
              <a:gd name="T86" fmla="*/ 37 w 411"/>
              <a:gd name="T87" fmla="*/ 54 h 376"/>
              <a:gd name="T88" fmla="*/ 0 w 411"/>
              <a:gd name="T89" fmla="*/ 54 h 37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411"/>
              <a:gd name="T136" fmla="*/ 0 h 376"/>
              <a:gd name="T137" fmla="*/ 411 w 411"/>
              <a:gd name="T138" fmla="*/ 376 h 37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411" h="376">
                <a:moveTo>
                  <a:pt x="0" y="90"/>
                </a:moveTo>
                <a:lnTo>
                  <a:pt x="9" y="115"/>
                </a:lnTo>
                <a:lnTo>
                  <a:pt x="18" y="134"/>
                </a:lnTo>
                <a:lnTo>
                  <a:pt x="25" y="145"/>
                </a:lnTo>
                <a:lnTo>
                  <a:pt x="34" y="147"/>
                </a:lnTo>
                <a:lnTo>
                  <a:pt x="45" y="140"/>
                </a:lnTo>
                <a:lnTo>
                  <a:pt x="52" y="129"/>
                </a:lnTo>
                <a:lnTo>
                  <a:pt x="63" y="111"/>
                </a:lnTo>
                <a:lnTo>
                  <a:pt x="77" y="120"/>
                </a:lnTo>
                <a:lnTo>
                  <a:pt x="93" y="125"/>
                </a:lnTo>
                <a:lnTo>
                  <a:pt x="102" y="131"/>
                </a:lnTo>
                <a:lnTo>
                  <a:pt x="100" y="152"/>
                </a:lnTo>
                <a:lnTo>
                  <a:pt x="100" y="165"/>
                </a:lnTo>
                <a:lnTo>
                  <a:pt x="113" y="188"/>
                </a:lnTo>
                <a:lnTo>
                  <a:pt x="132" y="206"/>
                </a:lnTo>
                <a:lnTo>
                  <a:pt x="129" y="211"/>
                </a:lnTo>
                <a:lnTo>
                  <a:pt x="109" y="211"/>
                </a:lnTo>
                <a:lnTo>
                  <a:pt x="118" y="222"/>
                </a:lnTo>
                <a:lnTo>
                  <a:pt x="175" y="286"/>
                </a:lnTo>
                <a:lnTo>
                  <a:pt x="182" y="290"/>
                </a:lnTo>
                <a:lnTo>
                  <a:pt x="198" y="290"/>
                </a:lnTo>
                <a:lnTo>
                  <a:pt x="209" y="295"/>
                </a:lnTo>
                <a:lnTo>
                  <a:pt x="234" y="306"/>
                </a:lnTo>
                <a:lnTo>
                  <a:pt x="257" y="327"/>
                </a:lnTo>
                <a:lnTo>
                  <a:pt x="261" y="336"/>
                </a:lnTo>
                <a:lnTo>
                  <a:pt x="268" y="352"/>
                </a:lnTo>
                <a:lnTo>
                  <a:pt x="275" y="350"/>
                </a:lnTo>
                <a:lnTo>
                  <a:pt x="280" y="350"/>
                </a:lnTo>
                <a:lnTo>
                  <a:pt x="298" y="356"/>
                </a:lnTo>
                <a:lnTo>
                  <a:pt x="307" y="365"/>
                </a:lnTo>
                <a:lnTo>
                  <a:pt x="316" y="375"/>
                </a:lnTo>
                <a:lnTo>
                  <a:pt x="318" y="361"/>
                </a:lnTo>
                <a:lnTo>
                  <a:pt x="318" y="350"/>
                </a:lnTo>
                <a:lnTo>
                  <a:pt x="325" y="338"/>
                </a:lnTo>
                <a:lnTo>
                  <a:pt x="321" y="327"/>
                </a:lnTo>
                <a:lnTo>
                  <a:pt x="305" y="309"/>
                </a:lnTo>
                <a:lnTo>
                  <a:pt x="275" y="275"/>
                </a:lnTo>
                <a:lnTo>
                  <a:pt x="257" y="261"/>
                </a:lnTo>
                <a:lnTo>
                  <a:pt x="250" y="254"/>
                </a:lnTo>
                <a:lnTo>
                  <a:pt x="239" y="256"/>
                </a:lnTo>
                <a:lnTo>
                  <a:pt x="225" y="243"/>
                </a:lnTo>
                <a:lnTo>
                  <a:pt x="223" y="243"/>
                </a:lnTo>
                <a:lnTo>
                  <a:pt x="214" y="236"/>
                </a:lnTo>
                <a:lnTo>
                  <a:pt x="209" y="220"/>
                </a:lnTo>
                <a:lnTo>
                  <a:pt x="205" y="206"/>
                </a:lnTo>
                <a:lnTo>
                  <a:pt x="189" y="186"/>
                </a:lnTo>
                <a:lnTo>
                  <a:pt x="157" y="150"/>
                </a:lnTo>
                <a:lnTo>
                  <a:pt x="154" y="140"/>
                </a:lnTo>
                <a:lnTo>
                  <a:pt x="157" y="136"/>
                </a:lnTo>
                <a:lnTo>
                  <a:pt x="173" y="134"/>
                </a:lnTo>
                <a:lnTo>
                  <a:pt x="218" y="147"/>
                </a:lnTo>
                <a:lnTo>
                  <a:pt x="250" y="115"/>
                </a:lnTo>
                <a:lnTo>
                  <a:pt x="275" y="136"/>
                </a:lnTo>
                <a:lnTo>
                  <a:pt x="284" y="136"/>
                </a:lnTo>
                <a:lnTo>
                  <a:pt x="291" y="145"/>
                </a:lnTo>
                <a:lnTo>
                  <a:pt x="300" y="136"/>
                </a:lnTo>
                <a:lnTo>
                  <a:pt x="316" y="136"/>
                </a:lnTo>
                <a:lnTo>
                  <a:pt x="332" y="138"/>
                </a:lnTo>
                <a:lnTo>
                  <a:pt x="353" y="129"/>
                </a:lnTo>
                <a:lnTo>
                  <a:pt x="375" y="136"/>
                </a:lnTo>
                <a:lnTo>
                  <a:pt x="387" y="147"/>
                </a:lnTo>
                <a:lnTo>
                  <a:pt x="403" y="152"/>
                </a:lnTo>
                <a:lnTo>
                  <a:pt x="403" y="140"/>
                </a:lnTo>
                <a:lnTo>
                  <a:pt x="410" y="125"/>
                </a:lnTo>
                <a:lnTo>
                  <a:pt x="403" y="115"/>
                </a:lnTo>
                <a:lnTo>
                  <a:pt x="389" y="102"/>
                </a:lnTo>
                <a:lnTo>
                  <a:pt x="387" y="88"/>
                </a:lnTo>
                <a:lnTo>
                  <a:pt x="387" y="77"/>
                </a:lnTo>
                <a:lnTo>
                  <a:pt x="389" y="65"/>
                </a:lnTo>
                <a:lnTo>
                  <a:pt x="371" y="61"/>
                </a:lnTo>
                <a:lnTo>
                  <a:pt x="362" y="59"/>
                </a:lnTo>
                <a:lnTo>
                  <a:pt x="350" y="65"/>
                </a:lnTo>
                <a:lnTo>
                  <a:pt x="339" y="72"/>
                </a:lnTo>
                <a:lnTo>
                  <a:pt x="330" y="72"/>
                </a:lnTo>
                <a:lnTo>
                  <a:pt x="312" y="56"/>
                </a:lnTo>
                <a:lnTo>
                  <a:pt x="298" y="47"/>
                </a:lnTo>
                <a:lnTo>
                  <a:pt x="282" y="50"/>
                </a:lnTo>
                <a:lnTo>
                  <a:pt x="271" y="38"/>
                </a:lnTo>
                <a:lnTo>
                  <a:pt x="236" y="2"/>
                </a:lnTo>
                <a:lnTo>
                  <a:pt x="223" y="0"/>
                </a:lnTo>
                <a:lnTo>
                  <a:pt x="200" y="29"/>
                </a:lnTo>
                <a:lnTo>
                  <a:pt x="177" y="27"/>
                </a:lnTo>
                <a:lnTo>
                  <a:pt x="166" y="38"/>
                </a:lnTo>
                <a:lnTo>
                  <a:pt x="164" y="50"/>
                </a:lnTo>
                <a:lnTo>
                  <a:pt x="118" y="97"/>
                </a:lnTo>
                <a:lnTo>
                  <a:pt x="91" y="90"/>
                </a:lnTo>
                <a:lnTo>
                  <a:pt x="61" y="84"/>
                </a:lnTo>
                <a:lnTo>
                  <a:pt x="45" y="90"/>
                </a:lnTo>
                <a:lnTo>
                  <a:pt x="27" y="97"/>
                </a:lnTo>
                <a:lnTo>
                  <a:pt x="0" y="9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7119744" y="5845967"/>
            <a:ext cx="72874" cy="50827"/>
          </a:xfrm>
          <a:custGeom>
            <a:avLst/>
            <a:gdLst>
              <a:gd name="T0" fmla="*/ 23 w 39"/>
              <a:gd name="T1" fmla="*/ 0 h 36"/>
              <a:gd name="T2" fmla="*/ 34 w 39"/>
              <a:gd name="T3" fmla="*/ 4 h 36"/>
              <a:gd name="T4" fmla="*/ 30 w 39"/>
              <a:gd name="T5" fmla="*/ 13 h 36"/>
              <a:gd name="T6" fmla="*/ 34 w 39"/>
              <a:gd name="T7" fmla="*/ 18 h 36"/>
              <a:gd name="T8" fmla="*/ 23 w 39"/>
              <a:gd name="T9" fmla="*/ 19 h 36"/>
              <a:gd name="T10" fmla="*/ 10 w 39"/>
              <a:gd name="T11" fmla="*/ 18 h 36"/>
              <a:gd name="T12" fmla="*/ 0 w 39"/>
              <a:gd name="T13" fmla="*/ 11 h 36"/>
              <a:gd name="T14" fmla="*/ 23 w 39"/>
              <a:gd name="T15" fmla="*/ 0 h 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9"/>
              <a:gd name="T25" fmla="*/ 0 h 36"/>
              <a:gd name="T26" fmla="*/ 39 w 39"/>
              <a:gd name="T27" fmla="*/ 36 h 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9" h="36">
                <a:moveTo>
                  <a:pt x="27" y="0"/>
                </a:moveTo>
                <a:lnTo>
                  <a:pt x="38" y="8"/>
                </a:lnTo>
                <a:lnTo>
                  <a:pt x="34" y="23"/>
                </a:lnTo>
                <a:lnTo>
                  <a:pt x="38" y="32"/>
                </a:lnTo>
                <a:lnTo>
                  <a:pt x="27" y="35"/>
                </a:lnTo>
                <a:lnTo>
                  <a:pt x="10" y="32"/>
                </a:lnTo>
                <a:lnTo>
                  <a:pt x="0" y="20"/>
                </a:lnTo>
                <a:lnTo>
                  <a:pt x="27" y="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7221384" y="5860724"/>
            <a:ext cx="377795" cy="260694"/>
          </a:xfrm>
          <a:custGeom>
            <a:avLst/>
            <a:gdLst>
              <a:gd name="T0" fmla="*/ 25 w 207"/>
              <a:gd name="T1" fmla="*/ 4 h 181"/>
              <a:gd name="T2" fmla="*/ 14 w 207"/>
              <a:gd name="T3" fmla="*/ 7 h 181"/>
              <a:gd name="T4" fmla="*/ 18 w 207"/>
              <a:gd name="T5" fmla="*/ 13 h 181"/>
              <a:gd name="T6" fmla="*/ 10 w 207"/>
              <a:gd name="T7" fmla="*/ 19 h 181"/>
              <a:gd name="T8" fmla="*/ 4 w 207"/>
              <a:gd name="T9" fmla="*/ 19 h 181"/>
              <a:gd name="T10" fmla="*/ 0 w 207"/>
              <a:gd name="T11" fmla="*/ 22 h 181"/>
              <a:gd name="T12" fmla="*/ 2 w 207"/>
              <a:gd name="T13" fmla="*/ 31 h 181"/>
              <a:gd name="T14" fmla="*/ 29 w 207"/>
              <a:gd name="T15" fmla="*/ 37 h 181"/>
              <a:gd name="T16" fmla="*/ 35 w 207"/>
              <a:gd name="T17" fmla="*/ 54 h 181"/>
              <a:gd name="T18" fmla="*/ 43 w 207"/>
              <a:gd name="T19" fmla="*/ 76 h 181"/>
              <a:gd name="T20" fmla="*/ 54 w 207"/>
              <a:gd name="T21" fmla="*/ 86 h 181"/>
              <a:gd name="T22" fmla="*/ 66 w 207"/>
              <a:gd name="T23" fmla="*/ 79 h 181"/>
              <a:gd name="T24" fmla="*/ 82 w 207"/>
              <a:gd name="T25" fmla="*/ 92 h 181"/>
              <a:gd name="T26" fmla="*/ 98 w 207"/>
              <a:gd name="T27" fmla="*/ 107 h 181"/>
              <a:gd name="T28" fmla="*/ 103 w 207"/>
              <a:gd name="T29" fmla="*/ 97 h 181"/>
              <a:gd name="T30" fmla="*/ 99 w 207"/>
              <a:gd name="T31" fmla="*/ 88 h 181"/>
              <a:gd name="T32" fmla="*/ 105 w 207"/>
              <a:gd name="T33" fmla="*/ 86 h 181"/>
              <a:gd name="T34" fmla="*/ 128 w 207"/>
              <a:gd name="T35" fmla="*/ 98 h 181"/>
              <a:gd name="T36" fmla="*/ 137 w 207"/>
              <a:gd name="T37" fmla="*/ 95 h 181"/>
              <a:gd name="T38" fmla="*/ 139 w 207"/>
              <a:gd name="T39" fmla="*/ 90 h 181"/>
              <a:gd name="T40" fmla="*/ 128 w 207"/>
              <a:gd name="T41" fmla="*/ 73 h 181"/>
              <a:gd name="T42" fmla="*/ 128 w 207"/>
              <a:gd name="T43" fmla="*/ 69 h 181"/>
              <a:gd name="T44" fmla="*/ 116 w 207"/>
              <a:gd name="T45" fmla="*/ 56 h 181"/>
              <a:gd name="T46" fmla="*/ 110 w 207"/>
              <a:gd name="T47" fmla="*/ 46 h 181"/>
              <a:gd name="T48" fmla="*/ 116 w 207"/>
              <a:gd name="T49" fmla="*/ 46 h 181"/>
              <a:gd name="T50" fmla="*/ 128 w 207"/>
              <a:gd name="T51" fmla="*/ 47 h 181"/>
              <a:gd name="T52" fmla="*/ 146 w 207"/>
              <a:gd name="T53" fmla="*/ 57 h 181"/>
              <a:gd name="T54" fmla="*/ 153 w 207"/>
              <a:gd name="T55" fmla="*/ 49 h 181"/>
              <a:gd name="T56" fmla="*/ 167 w 207"/>
              <a:gd name="T57" fmla="*/ 51 h 181"/>
              <a:gd name="T58" fmla="*/ 169 w 207"/>
              <a:gd name="T59" fmla="*/ 47 h 181"/>
              <a:gd name="T60" fmla="*/ 151 w 207"/>
              <a:gd name="T61" fmla="*/ 33 h 181"/>
              <a:gd name="T62" fmla="*/ 139 w 207"/>
              <a:gd name="T63" fmla="*/ 35 h 181"/>
              <a:gd name="T64" fmla="*/ 134 w 207"/>
              <a:gd name="T65" fmla="*/ 29 h 181"/>
              <a:gd name="T66" fmla="*/ 128 w 207"/>
              <a:gd name="T67" fmla="*/ 17 h 181"/>
              <a:gd name="T68" fmla="*/ 120 w 207"/>
              <a:gd name="T69" fmla="*/ 22 h 181"/>
              <a:gd name="T70" fmla="*/ 103 w 207"/>
              <a:gd name="T71" fmla="*/ 17 h 181"/>
              <a:gd name="T72" fmla="*/ 92 w 207"/>
              <a:gd name="T73" fmla="*/ 4 h 181"/>
              <a:gd name="T74" fmla="*/ 70 w 207"/>
              <a:gd name="T75" fmla="*/ 5 h 181"/>
              <a:gd name="T76" fmla="*/ 56 w 207"/>
              <a:gd name="T77" fmla="*/ 7 h 181"/>
              <a:gd name="T78" fmla="*/ 45 w 207"/>
              <a:gd name="T79" fmla="*/ 0 h 181"/>
              <a:gd name="T80" fmla="*/ 37 w 207"/>
              <a:gd name="T81" fmla="*/ 4 h 181"/>
              <a:gd name="T82" fmla="*/ 25 w 207"/>
              <a:gd name="T83" fmla="*/ 4 h 18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07"/>
              <a:gd name="T127" fmla="*/ 0 h 181"/>
              <a:gd name="T128" fmla="*/ 207 w 207"/>
              <a:gd name="T129" fmla="*/ 181 h 18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07" h="181">
                <a:moveTo>
                  <a:pt x="29" y="6"/>
                </a:moveTo>
                <a:lnTo>
                  <a:pt x="18" y="11"/>
                </a:lnTo>
                <a:lnTo>
                  <a:pt x="22" y="22"/>
                </a:lnTo>
                <a:lnTo>
                  <a:pt x="11" y="33"/>
                </a:lnTo>
                <a:lnTo>
                  <a:pt x="4" y="33"/>
                </a:lnTo>
                <a:lnTo>
                  <a:pt x="0" y="38"/>
                </a:lnTo>
                <a:lnTo>
                  <a:pt x="2" y="51"/>
                </a:lnTo>
                <a:lnTo>
                  <a:pt x="36" y="63"/>
                </a:lnTo>
                <a:lnTo>
                  <a:pt x="43" y="90"/>
                </a:lnTo>
                <a:lnTo>
                  <a:pt x="52" y="126"/>
                </a:lnTo>
                <a:lnTo>
                  <a:pt x="66" y="144"/>
                </a:lnTo>
                <a:lnTo>
                  <a:pt x="80" y="132"/>
                </a:lnTo>
                <a:lnTo>
                  <a:pt x="100" y="155"/>
                </a:lnTo>
                <a:lnTo>
                  <a:pt x="119" y="180"/>
                </a:lnTo>
                <a:lnTo>
                  <a:pt x="125" y="162"/>
                </a:lnTo>
                <a:lnTo>
                  <a:pt x="121" y="148"/>
                </a:lnTo>
                <a:lnTo>
                  <a:pt x="128" y="144"/>
                </a:lnTo>
                <a:lnTo>
                  <a:pt x="157" y="166"/>
                </a:lnTo>
                <a:lnTo>
                  <a:pt x="167" y="159"/>
                </a:lnTo>
                <a:lnTo>
                  <a:pt x="169" y="150"/>
                </a:lnTo>
                <a:lnTo>
                  <a:pt x="155" y="123"/>
                </a:lnTo>
                <a:lnTo>
                  <a:pt x="155" y="117"/>
                </a:lnTo>
                <a:lnTo>
                  <a:pt x="141" y="94"/>
                </a:lnTo>
                <a:lnTo>
                  <a:pt x="135" y="76"/>
                </a:lnTo>
                <a:lnTo>
                  <a:pt x="141" y="76"/>
                </a:lnTo>
                <a:lnTo>
                  <a:pt x="157" y="78"/>
                </a:lnTo>
                <a:lnTo>
                  <a:pt x="178" y="96"/>
                </a:lnTo>
                <a:lnTo>
                  <a:pt x="187" y="83"/>
                </a:lnTo>
                <a:lnTo>
                  <a:pt x="203" y="85"/>
                </a:lnTo>
                <a:lnTo>
                  <a:pt x="206" y="81"/>
                </a:lnTo>
                <a:lnTo>
                  <a:pt x="185" y="56"/>
                </a:lnTo>
                <a:lnTo>
                  <a:pt x="169" y="58"/>
                </a:lnTo>
                <a:lnTo>
                  <a:pt x="164" y="49"/>
                </a:lnTo>
                <a:lnTo>
                  <a:pt x="155" y="29"/>
                </a:lnTo>
                <a:lnTo>
                  <a:pt x="146" y="36"/>
                </a:lnTo>
                <a:lnTo>
                  <a:pt x="125" y="29"/>
                </a:lnTo>
                <a:lnTo>
                  <a:pt x="112" y="6"/>
                </a:lnTo>
                <a:lnTo>
                  <a:pt x="86" y="9"/>
                </a:lnTo>
                <a:lnTo>
                  <a:pt x="68" y="11"/>
                </a:lnTo>
                <a:lnTo>
                  <a:pt x="54" y="0"/>
                </a:lnTo>
                <a:lnTo>
                  <a:pt x="45" y="6"/>
                </a:lnTo>
                <a:lnTo>
                  <a:pt x="29" y="6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7094813" y="5326219"/>
            <a:ext cx="884080" cy="627961"/>
          </a:xfrm>
          <a:custGeom>
            <a:avLst/>
            <a:gdLst>
              <a:gd name="T0" fmla="*/ 73 w 483"/>
              <a:gd name="T1" fmla="*/ 69 h 436"/>
              <a:gd name="T2" fmla="*/ 50 w 483"/>
              <a:gd name="T3" fmla="*/ 112 h 436"/>
              <a:gd name="T4" fmla="*/ 42 w 483"/>
              <a:gd name="T5" fmla="*/ 121 h 436"/>
              <a:gd name="T6" fmla="*/ 23 w 483"/>
              <a:gd name="T7" fmla="*/ 134 h 436"/>
              <a:gd name="T8" fmla="*/ 0 w 483"/>
              <a:gd name="T9" fmla="*/ 136 h 436"/>
              <a:gd name="T10" fmla="*/ 29 w 483"/>
              <a:gd name="T11" fmla="*/ 174 h 436"/>
              <a:gd name="T12" fmla="*/ 52 w 483"/>
              <a:gd name="T13" fmla="*/ 174 h 436"/>
              <a:gd name="T14" fmla="*/ 46 w 483"/>
              <a:gd name="T15" fmla="*/ 186 h 436"/>
              <a:gd name="T16" fmla="*/ 52 w 483"/>
              <a:gd name="T17" fmla="*/ 206 h 436"/>
              <a:gd name="T18" fmla="*/ 71 w 483"/>
              <a:gd name="T19" fmla="*/ 220 h 436"/>
              <a:gd name="T20" fmla="*/ 85 w 483"/>
              <a:gd name="T21" fmla="*/ 213 h 436"/>
              <a:gd name="T22" fmla="*/ 100 w 483"/>
              <a:gd name="T23" fmla="*/ 213 h 436"/>
              <a:gd name="T24" fmla="*/ 149 w 483"/>
              <a:gd name="T25" fmla="*/ 217 h 436"/>
              <a:gd name="T26" fmla="*/ 177 w 483"/>
              <a:gd name="T27" fmla="*/ 228 h 436"/>
              <a:gd name="T28" fmla="*/ 191 w 483"/>
              <a:gd name="T29" fmla="*/ 242 h 436"/>
              <a:gd name="T30" fmla="*/ 212 w 483"/>
              <a:gd name="T31" fmla="*/ 236 h 436"/>
              <a:gd name="T32" fmla="*/ 250 w 483"/>
              <a:gd name="T33" fmla="*/ 259 h 436"/>
              <a:gd name="T34" fmla="*/ 258 w 483"/>
              <a:gd name="T35" fmla="*/ 245 h 436"/>
              <a:gd name="T36" fmla="*/ 257 w 483"/>
              <a:gd name="T37" fmla="*/ 226 h 436"/>
              <a:gd name="T38" fmla="*/ 241 w 483"/>
              <a:gd name="T39" fmla="*/ 215 h 436"/>
              <a:gd name="T40" fmla="*/ 200 w 483"/>
              <a:gd name="T41" fmla="*/ 199 h 436"/>
              <a:gd name="T42" fmla="*/ 175 w 483"/>
              <a:gd name="T43" fmla="*/ 192 h 436"/>
              <a:gd name="T44" fmla="*/ 166 w 483"/>
              <a:gd name="T45" fmla="*/ 183 h 436"/>
              <a:gd name="T46" fmla="*/ 181 w 483"/>
              <a:gd name="T47" fmla="*/ 172 h 436"/>
              <a:gd name="T48" fmla="*/ 170 w 483"/>
              <a:gd name="T49" fmla="*/ 159 h 436"/>
              <a:gd name="T50" fmla="*/ 189 w 483"/>
              <a:gd name="T51" fmla="*/ 164 h 436"/>
              <a:gd name="T52" fmla="*/ 200 w 483"/>
              <a:gd name="T53" fmla="*/ 159 h 436"/>
              <a:gd name="T54" fmla="*/ 177 w 483"/>
              <a:gd name="T55" fmla="*/ 135 h 436"/>
              <a:gd name="T56" fmla="*/ 157 w 483"/>
              <a:gd name="T57" fmla="*/ 106 h 436"/>
              <a:gd name="T58" fmla="*/ 155 w 483"/>
              <a:gd name="T59" fmla="*/ 90 h 436"/>
              <a:gd name="T60" fmla="*/ 163 w 483"/>
              <a:gd name="T61" fmla="*/ 79 h 436"/>
              <a:gd name="T62" fmla="*/ 171 w 483"/>
              <a:gd name="T63" fmla="*/ 93 h 436"/>
              <a:gd name="T64" fmla="*/ 177 w 483"/>
              <a:gd name="T65" fmla="*/ 98 h 436"/>
              <a:gd name="T66" fmla="*/ 210 w 483"/>
              <a:gd name="T67" fmla="*/ 118 h 436"/>
              <a:gd name="T68" fmla="*/ 215 w 483"/>
              <a:gd name="T69" fmla="*/ 105 h 436"/>
              <a:gd name="T70" fmla="*/ 239 w 483"/>
              <a:gd name="T71" fmla="*/ 118 h 436"/>
              <a:gd name="T72" fmla="*/ 228 w 483"/>
              <a:gd name="T73" fmla="*/ 101 h 436"/>
              <a:gd name="T74" fmla="*/ 239 w 483"/>
              <a:gd name="T75" fmla="*/ 95 h 436"/>
              <a:gd name="T76" fmla="*/ 267 w 483"/>
              <a:gd name="T77" fmla="*/ 98 h 436"/>
              <a:gd name="T78" fmla="*/ 254 w 483"/>
              <a:gd name="T79" fmla="*/ 86 h 436"/>
              <a:gd name="T80" fmla="*/ 228 w 483"/>
              <a:gd name="T81" fmla="*/ 76 h 436"/>
              <a:gd name="T82" fmla="*/ 230 w 483"/>
              <a:gd name="T83" fmla="*/ 67 h 436"/>
              <a:gd name="T84" fmla="*/ 277 w 483"/>
              <a:gd name="T85" fmla="*/ 58 h 436"/>
              <a:gd name="T86" fmla="*/ 325 w 483"/>
              <a:gd name="T87" fmla="*/ 55 h 436"/>
              <a:gd name="T88" fmla="*/ 350 w 483"/>
              <a:gd name="T89" fmla="*/ 58 h 436"/>
              <a:gd name="T90" fmla="*/ 376 w 483"/>
              <a:gd name="T91" fmla="*/ 52 h 436"/>
              <a:gd name="T92" fmla="*/ 397 w 483"/>
              <a:gd name="T93" fmla="*/ 32 h 436"/>
              <a:gd name="T94" fmla="*/ 397 w 483"/>
              <a:gd name="T95" fmla="*/ 4 h 436"/>
              <a:gd name="T96" fmla="*/ 378 w 483"/>
              <a:gd name="T97" fmla="*/ 0 h 436"/>
              <a:gd name="T98" fmla="*/ 373 w 483"/>
              <a:gd name="T99" fmla="*/ 13 h 436"/>
              <a:gd name="T100" fmla="*/ 360 w 483"/>
              <a:gd name="T101" fmla="*/ 24 h 436"/>
              <a:gd name="T102" fmla="*/ 346 w 483"/>
              <a:gd name="T103" fmla="*/ 31 h 436"/>
              <a:gd name="T104" fmla="*/ 313 w 483"/>
              <a:gd name="T105" fmla="*/ 22 h 436"/>
              <a:gd name="T106" fmla="*/ 284 w 483"/>
              <a:gd name="T107" fmla="*/ 13 h 436"/>
              <a:gd name="T108" fmla="*/ 250 w 483"/>
              <a:gd name="T109" fmla="*/ 31 h 436"/>
              <a:gd name="T110" fmla="*/ 215 w 483"/>
              <a:gd name="T111" fmla="*/ 37 h 436"/>
              <a:gd name="T112" fmla="*/ 189 w 483"/>
              <a:gd name="T113" fmla="*/ 41 h 436"/>
              <a:gd name="T114" fmla="*/ 170 w 483"/>
              <a:gd name="T115" fmla="*/ 53 h 436"/>
              <a:gd name="T116" fmla="*/ 143 w 483"/>
              <a:gd name="T117" fmla="*/ 55 h 436"/>
              <a:gd name="T118" fmla="*/ 116 w 483"/>
              <a:gd name="T119" fmla="*/ 65 h 436"/>
              <a:gd name="T120" fmla="*/ 90 w 483"/>
              <a:gd name="T121" fmla="*/ 65 h 4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83"/>
              <a:gd name="T184" fmla="*/ 0 h 436"/>
              <a:gd name="T185" fmla="*/ 483 w 483"/>
              <a:gd name="T186" fmla="*/ 436 h 4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83" h="436">
                <a:moveTo>
                  <a:pt x="97" y="107"/>
                </a:moveTo>
                <a:lnTo>
                  <a:pt x="88" y="116"/>
                </a:lnTo>
                <a:lnTo>
                  <a:pt x="77" y="152"/>
                </a:lnTo>
                <a:lnTo>
                  <a:pt x="61" y="189"/>
                </a:lnTo>
                <a:lnTo>
                  <a:pt x="56" y="193"/>
                </a:lnTo>
                <a:lnTo>
                  <a:pt x="50" y="204"/>
                </a:lnTo>
                <a:lnTo>
                  <a:pt x="40" y="216"/>
                </a:lnTo>
                <a:lnTo>
                  <a:pt x="27" y="225"/>
                </a:lnTo>
                <a:lnTo>
                  <a:pt x="15" y="230"/>
                </a:lnTo>
                <a:lnTo>
                  <a:pt x="0" y="230"/>
                </a:lnTo>
                <a:lnTo>
                  <a:pt x="20" y="271"/>
                </a:lnTo>
                <a:lnTo>
                  <a:pt x="34" y="291"/>
                </a:lnTo>
                <a:lnTo>
                  <a:pt x="50" y="291"/>
                </a:lnTo>
                <a:lnTo>
                  <a:pt x="63" y="291"/>
                </a:lnTo>
                <a:lnTo>
                  <a:pt x="68" y="302"/>
                </a:lnTo>
                <a:lnTo>
                  <a:pt x="54" y="312"/>
                </a:lnTo>
                <a:lnTo>
                  <a:pt x="54" y="325"/>
                </a:lnTo>
                <a:lnTo>
                  <a:pt x="63" y="346"/>
                </a:lnTo>
                <a:lnTo>
                  <a:pt x="77" y="362"/>
                </a:lnTo>
                <a:lnTo>
                  <a:pt x="86" y="371"/>
                </a:lnTo>
                <a:lnTo>
                  <a:pt x="90" y="357"/>
                </a:lnTo>
                <a:lnTo>
                  <a:pt x="102" y="357"/>
                </a:lnTo>
                <a:lnTo>
                  <a:pt x="115" y="368"/>
                </a:lnTo>
                <a:lnTo>
                  <a:pt x="120" y="357"/>
                </a:lnTo>
                <a:lnTo>
                  <a:pt x="143" y="359"/>
                </a:lnTo>
                <a:lnTo>
                  <a:pt x="179" y="364"/>
                </a:lnTo>
                <a:lnTo>
                  <a:pt x="202" y="373"/>
                </a:lnTo>
                <a:lnTo>
                  <a:pt x="213" y="382"/>
                </a:lnTo>
                <a:lnTo>
                  <a:pt x="225" y="398"/>
                </a:lnTo>
                <a:lnTo>
                  <a:pt x="231" y="407"/>
                </a:lnTo>
                <a:lnTo>
                  <a:pt x="243" y="398"/>
                </a:lnTo>
                <a:lnTo>
                  <a:pt x="256" y="396"/>
                </a:lnTo>
                <a:lnTo>
                  <a:pt x="277" y="412"/>
                </a:lnTo>
                <a:lnTo>
                  <a:pt x="302" y="435"/>
                </a:lnTo>
                <a:lnTo>
                  <a:pt x="309" y="430"/>
                </a:lnTo>
                <a:lnTo>
                  <a:pt x="311" y="412"/>
                </a:lnTo>
                <a:lnTo>
                  <a:pt x="311" y="394"/>
                </a:lnTo>
                <a:lnTo>
                  <a:pt x="309" y="378"/>
                </a:lnTo>
                <a:lnTo>
                  <a:pt x="297" y="357"/>
                </a:lnTo>
                <a:lnTo>
                  <a:pt x="291" y="362"/>
                </a:lnTo>
                <a:lnTo>
                  <a:pt x="270" y="355"/>
                </a:lnTo>
                <a:lnTo>
                  <a:pt x="241" y="332"/>
                </a:lnTo>
                <a:lnTo>
                  <a:pt x="231" y="323"/>
                </a:lnTo>
                <a:lnTo>
                  <a:pt x="211" y="321"/>
                </a:lnTo>
                <a:lnTo>
                  <a:pt x="200" y="314"/>
                </a:lnTo>
                <a:lnTo>
                  <a:pt x="200" y="307"/>
                </a:lnTo>
                <a:lnTo>
                  <a:pt x="213" y="293"/>
                </a:lnTo>
                <a:lnTo>
                  <a:pt x="218" y="289"/>
                </a:lnTo>
                <a:lnTo>
                  <a:pt x="209" y="280"/>
                </a:lnTo>
                <a:lnTo>
                  <a:pt x="204" y="266"/>
                </a:lnTo>
                <a:lnTo>
                  <a:pt x="209" y="259"/>
                </a:lnTo>
                <a:lnTo>
                  <a:pt x="227" y="275"/>
                </a:lnTo>
                <a:lnTo>
                  <a:pt x="241" y="282"/>
                </a:lnTo>
                <a:lnTo>
                  <a:pt x="241" y="268"/>
                </a:lnTo>
                <a:lnTo>
                  <a:pt x="231" y="250"/>
                </a:lnTo>
                <a:lnTo>
                  <a:pt x="213" y="227"/>
                </a:lnTo>
                <a:lnTo>
                  <a:pt x="193" y="195"/>
                </a:lnTo>
                <a:lnTo>
                  <a:pt x="190" y="179"/>
                </a:lnTo>
                <a:lnTo>
                  <a:pt x="188" y="166"/>
                </a:lnTo>
                <a:lnTo>
                  <a:pt x="186" y="150"/>
                </a:lnTo>
                <a:lnTo>
                  <a:pt x="184" y="136"/>
                </a:lnTo>
                <a:lnTo>
                  <a:pt x="197" y="132"/>
                </a:lnTo>
                <a:lnTo>
                  <a:pt x="195" y="141"/>
                </a:lnTo>
                <a:lnTo>
                  <a:pt x="206" y="157"/>
                </a:lnTo>
                <a:lnTo>
                  <a:pt x="215" y="157"/>
                </a:lnTo>
                <a:lnTo>
                  <a:pt x="213" y="166"/>
                </a:lnTo>
                <a:lnTo>
                  <a:pt x="254" y="204"/>
                </a:lnTo>
                <a:lnTo>
                  <a:pt x="254" y="198"/>
                </a:lnTo>
                <a:lnTo>
                  <a:pt x="247" y="179"/>
                </a:lnTo>
                <a:lnTo>
                  <a:pt x="259" y="175"/>
                </a:lnTo>
                <a:lnTo>
                  <a:pt x="277" y="184"/>
                </a:lnTo>
                <a:lnTo>
                  <a:pt x="288" y="198"/>
                </a:lnTo>
                <a:lnTo>
                  <a:pt x="291" y="189"/>
                </a:lnTo>
                <a:lnTo>
                  <a:pt x="275" y="170"/>
                </a:lnTo>
                <a:lnTo>
                  <a:pt x="277" y="163"/>
                </a:lnTo>
                <a:lnTo>
                  <a:pt x="288" y="159"/>
                </a:lnTo>
                <a:lnTo>
                  <a:pt x="316" y="170"/>
                </a:lnTo>
                <a:lnTo>
                  <a:pt x="322" y="166"/>
                </a:lnTo>
                <a:lnTo>
                  <a:pt x="320" y="154"/>
                </a:lnTo>
                <a:lnTo>
                  <a:pt x="306" y="145"/>
                </a:lnTo>
                <a:lnTo>
                  <a:pt x="288" y="136"/>
                </a:lnTo>
                <a:lnTo>
                  <a:pt x="275" y="127"/>
                </a:lnTo>
                <a:lnTo>
                  <a:pt x="272" y="120"/>
                </a:lnTo>
                <a:lnTo>
                  <a:pt x="277" y="111"/>
                </a:lnTo>
                <a:lnTo>
                  <a:pt x="304" y="107"/>
                </a:lnTo>
                <a:lnTo>
                  <a:pt x="334" y="97"/>
                </a:lnTo>
                <a:lnTo>
                  <a:pt x="354" y="100"/>
                </a:lnTo>
                <a:lnTo>
                  <a:pt x="391" y="93"/>
                </a:lnTo>
                <a:lnTo>
                  <a:pt x="397" y="88"/>
                </a:lnTo>
                <a:lnTo>
                  <a:pt x="422" y="97"/>
                </a:lnTo>
                <a:lnTo>
                  <a:pt x="443" y="109"/>
                </a:lnTo>
                <a:lnTo>
                  <a:pt x="454" y="86"/>
                </a:lnTo>
                <a:lnTo>
                  <a:pt x="472" y="61"/>
                </a:lnTo>
                <a:lnTo>
                  <a:pt x="479" y="54"/>
                </a:lnTo>
                <a:lnTo>
                  <a:pt x="482" y="11"/>
                </a:lnTo>
                <a:lnTo>
                  <a:pt x="479" y="6"/>
                </a:lnTo>
                <a:lnTo>
                  <a:pt x="468" y="0"/>
                </a:lnTo>
                <a:lnTo>
                  <a:pt x="456" y="0"/>
                </a:lnTo>
                <a:lnTo>
                  <a:pt x="450" y="6"/>
                </a:lnTo>
                <a:lnTo>
                  <a:pt x="450" y="22"/>
                </a:lnTo>
                <a:lnTo>
                  <a:pt x="452" y="36"/>
                </a:lnTo>
                <a:lnTo>
                  <a:pt x="434" y="40"/>
                </a:lnTo>
                <a:lnTo>
                  <a:pt x="422" y="50"/>
                </a:lnTo>
                <a:lnTo>
                  <a:pt x="416" y="52"/>
                </a:lnTo>
                <a:lnTo>
                  <a:pt x="388" y="45"/>
                </a:lnTo>
                <a:lnTo>
                  <a:pt x="377" y="38"/>
                </a:lnTo>
                <a:lnTo>
                  <a:pt x="363" y="47"/>
                </a:lnTo>
                <a:lnTo>
                  <a:pt x="343" y="22"/>
                </a:lnTo>
                <a:lnTo>
                  <a:pt x="320" y="40"/>
                </a:lnTo>
                <a:lnTo>
                  <a:pt x="302" y="52"/>
                </a:lnTo>
                <a:lnTo>
                  <a:pt x="286" y="59"/>
                </a:lnTo>
                <a:lnTo>
                  <a:pt x="259" y="63"/>
                </a:lnTo>
                <a:lnTo>
                  <a:pt x="241" y="68"/>
                </a:lnTo>
                <a:lnTo>
                  <a:pt x="227" y="68"/>
                </a:lnTo>
                <a:lnTo>
                  <a:pt x="220" y="70"/>
                </a:lnTo>
                <a:lnTo>
                  <a:pt x="204" y="88"/>
                </a:lnTo>
                <a:lnTo>
                  <a:pt x="193" y="88"/>
                </a:lnTo>
                <a:lnTo>
                  <a:pt x="172" y="93"/>
                </a:lnTo>
                <a:lnTo>
                  <a:pt x="152" y="91"/>
                </a:lnTo>
                <a:lnTo>
                  <a:pt x="140" y="109"/>
                </a:lnTo>
                <a:lnTo>
                  <a:pt x="125" y="111"/>
                </a:lnTo>
                <a:lnTo>
                  <a:pt x="109" y="109"/>
                </a:lnTo>
                <a:lnTo>
                  <a:pt x="97" y="107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7535894" y="5755790"/>
            <a:ext cx="214787" cy="141004"/>
          </a:xfrm>
          <a:custGeom>
            <a:avLst/>
            <a:gdLst>
              <a:gd name="T0" fmla="*/ 9 w 118"/>
              <a:gd name="T1" fmla="*/ 0 h 98"/>
              <a:gd name="T2" fmla="*/ 0 w 118"/>
              <a:gd name="T3" fmla="*/ 4 h 98"/>
              <a:gd name="T4" fmla="*/ 9 w 118"/>
              <a:gd name="T5" fmla="*/ 17 h 98"/>
              <a:gd name="T6" fmla="*/ 23 w 118"/>
              <a:gd name="T7" fmla="*/ 19 h 98"/>
              <a:gd name="T8" fmla="*/ 34 w 118"/>
              <a:gd name="T9" fmla="*/ 30 h 98"/>
              <a:gd name="T10" fmla="*/ 45 w 118"/>
              <a:gd name="T11" fmla="*/ 34 h 98"/>
              <a:gd name="T12" fmla="*/ 65 w 118"/>
              <a:gd name="T13" fmla="*/ 46 h 98"/>
              <a:gd name="T14" fmla="*/ 76 w 118"/>
              <a:gd name="T15" fmla="*/ 49 h 98"/>
              <a:gd name="T16" fmla="*/ 91 w 118"/>
              <a:gd name="T17" fmla="*/ 58 h 98"/>
              <a:gd name="T18" fmla="*/ 95 w 118"/>
              <a:gd name="T19" fmla="*/ 54 h 98"/>
              <a:gd name="T20" fmla="*/ 65 w 118"/>
              <a:gd name="T21" fmla="*/ 36 h 98"/>
              <a:gd name="T22" fmla="*/ 63 w 118"/>
              <a:gd name="T23" fmla="*/ 29 h 98"/>
              <a:gd name="T24" fmla="*/ 60 w 118"/>
              <a:gd name="T25" fmla="*/ 22 h 98"/>
              <a:gd name="T26" fmla="*/ 47 w 118"/>
              <a:gd name="T27" fmla="*/ 13 h 98"/>
              <a:gd name="T28" fmla="*/ 44 w 118"/>
              <a:gd name="T29" fmla="*/ 14 h 98"/>
              <a:gd name="T30" fmla="*/ 27 w 118"/>
              <a:gd name="T31" fmla="*/ 5 h 98"/>
              <a:gd name="T32" fmla="*/ 20 w 118"/>
              <a:gd name="T33" fmla="*/ 4 h 98"/>
              <a:gd name="T34" fmla="*/ 9 w 118"/>
              <a:gd name="T35" fmla="*/ 0 h 9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8"/>
              <a:gd name="T55" fmla="*/ 0 h 98"/>
              <a:gd name="T56" fmla="*/ 118 w 118"/>
              <a:gd name="T57" fmla="*/ 98 h 9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8" h="98">
                <a:moveTo>
                  <a:pt x="9" y="0"/>
                </a:moveTo>
                <a:lnTo>
                  <a:pt x="0" y="6"/>
                </a:lnTo>
                <a:lnTo>
                  <a:pt x="11" y="29"/>
                </a:lnTo>
                <a:lnTo>
                  <a:pt x="27" y="33"/>
                </a:lnTo>
                <a:lnTo>
                  <a:pt x="42" y="51"/>
                </a:lnTo>
                <a:lnTo>
                  <a:pt x="56" y="58"/>
                </a:lnTo>
                <a:lnTo>
                  <a:pt x="81" y="76"/>
                </a:lnTo>
                <a:lnTo>
                  <a:pt x="94" y="83"/>
                </a:lnTo>
                <a:lnTo>
                  <a:pt x="112" y="97"/>
                </a:lnTo>
                <a:lnTo>
                  <a:pt x="117" y="90"/>
                </a:lnTo>
                <a:lnTo>
                  <a:pt x="81" y="60"/>
                </a:lnTo>
                <a:lnTo>
                  <a:pt x="78" y="49"/>
                </a:lnTo>
                <a:lnTo>
                  <a:pt x="74" y="36"/>
                </a:lnTo>
                <a:lnTo>
                  <a:pt x="58" y="22"/>
                </a:lnTo>
                <a:lnTo>
                  <a:pt x="54" y="24"/>
                </a:lnTo>
                <a:lnTo>
                  <a:pt x="33" y="9"/>
                </a:lnTo>
                <a:lnTo>
                  <a:pt x="24" y="4"/>
                </a:lnTo>
                <a:lnTo>
                  <a:pt x="9" y="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7773695" y="6227990"/>
            <a:ext cx="412315" cy="88538"/>
          </a:xfrm>
          <a:custGeom>
            <a:avLst/>
            <a:gdLst>
              <a:gd name="T0" fmla="*/ 39 w 226"/>
              <a:gd name="T1" fmla="*/ 8 h 62"/>
              <a:gd name="T2" fmla="*/ 51 w 226"/>
              <a:gd name="T3" fmla="*/ 3 h 62"/>
              <a:gd name="T4" fmla="*/ 59 w 226"/>
              <a:gd name="T5" fmla="*/ 8 h 62"/>
              <a:gd name="T6" fmla="*/ 63 w 226"/>
              <a:gd name="T7" fmla="*/ 9 h 62"/>
              <a:gd name="T8" fmla="*/ 74 w 226"/>
              <a:gd name="T9" fmla="*/ 5 h 62"/>
              <a:gd name="T10" fmla="*/ 80 w 226"/>
              <a:gd name="T11" fmla="*/ 3 h 62"/>
              <a:gd name="T12" fmla="*/ 109 w 226"/>
              <a:gd name="T13" fmla="*/ 5 h 62"/>
              <a:gd name="T14" fmla="*/ 138 w 226"/>
              <a:gd name="T15" fmla="*/ 3 h 62"/>
              <a:gd name="T16" fmla="*/ 147 w 226"/>
              <a:gd name="T17" fmla="*/ 10 h 62"/>
              <a:gd name="T18" fmla="*/ 147 w 226"/>
              <a:gd name="T19" fmla="*/ 13 h 62"/>
              <a:gd name="T20" fmla="*/ 167 w 226"/>
              <a:gd name="T21" fmla="*/ 11 h 62"/>
              <a:gd name="T22" fmla="*/ 178 w 226"/>
              <a:gd name="T23" fmla="*/ 13 h 62"/>
              <a:gd name="T24" fmla="*/ 185 w 226"/>
              <a:gd name="T25" fmla="*/ 17 h 62"/>
              <a:gd name="T26" fmla="*/ 178 w 226"/>
              <a:gd name="T27" fmla="*/ 22 h 62"/>
              <a:gd name="T28" fmla="*/ 160 w 226"/>
              <a:gd name="T29" fmla="*/ 22 h 62"/>
              <a:gd name="T30" fmla="*/ 148 w 226"/>
              <a:gd name="T31" fmla="*/ 26 h 62"/>
              <a:gd name="T32" fmla="*/ 127 w 226"/>
              <a:gd name="T33" fmla="*/ 26 h 62"/>
              <a:gd name="T34" fmla="*/ 108 w 226"/>
              <a:gd name="T35" fmla="*/ 32 h 62"/>
              <a:gd name="T36" fmla="*/ 91 w 226"/>
              <a:gd name="T37" fmla="*/ 35 h 62"/>
              <a:gd name="T38" fmla="*/ 76 w 226"/>
              <a:gd name="T39" fmla="*/ 28 h 62"/>
              <a:gd name="T40" fmla="*/ 59 w 226"/>
              <a:gd name="T41" fmla="*/ 22 h 62"/>
              <a:gd name="T42" fmla="*/ 42 w 226"/>
              <a:gd name="T43" fmla="*/ 22 h 62"/>
              <a:gd name="T44" fmla="*/ 16 w 226"/>
              <a:gd name="T45" fmla="*/ 18 h 62"/>
              <a:gd name="T46" fmla="*/ 9 w 226"/>
              <a:gd name="T47" fmla="*/ 13 h 62"/>
              <a:gd name="T48" fmla="*/ 0 w 226"/>
              <a:gd name="T49" fmla="*/ 3 h 62"/>
              <a:gd name="T50" fmla="*/ 4 w 226"/>
              <a:gd name="T51" fmla="*/ 0 h 62"/>
              <a:gd name="T52" fmla="*/ 25 w 226"/>
              <a:gd name="T53" fmla="*/ 3 h 62"/>
              <a:gd name="T54" fmla="*/ 39 w 226"/>
              <a:gd name="T55" fmla="*/ 8 h 6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26"/>
              <a:gd name="T85" fmla="*/ 0 h 62"/>
              <a:gd name="T86" fmla="*/ 226 w 226"/>
              <a:gd name="T87" fmla="*/ 62 h 6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26" h="62">
                <a:moveTo>
                  <a:pt x="47" y="13"/>
                </a:moveTo>
                <a:lnTo>
                  <a:pt x="63" y="4"/>
                </a:lnTo>
                <a:lnTo>
                  <a:pt x="72" y="13"/>
                </a:lnTo>
                <a:lnTo>
                  <a:pt x="77" y="15"/>
                </a:lnTo>
                <a:lnTo>
                  <a:pt x="90" y="9"/>
                </a:lnTo>
                <a:lnTo>
                  <a:pt x="97" y="4"/>
                </a:lnTo>
                <a:lnTo>
                  <a:pt x="134" y="9"/>
                </a:lnTo>
                <a:lnTo>
                  <a:pt x="168" y="6"/>
                </a:lnTo>
                <a:lnTo>
                  <a:pt x="179" y="18"/>
                </a:lnTo>
                <a:lnTo>
                  <a:pt x="179" y="22"/>
                </a:lnTo>
                <a:lnTo>
                  <a:pt x="204" y="20"/>
                </a:lnTo>
                <a:lnTo>
                  <a:pt x="218" y="22"/>
                </a:lnTo>
                <a:lnTo>
                  <a:pt x="225" y="29"/>
                </a:lnTo>
                <a:lnTo>
                  <a:pt x="218" y="38"/>
                </a:lnTo>
                <a:lnTo>
                  <a:pt x="195" y="38"/>
                </a:lnTo>
                <a:lnTo>
                  <a:pt x="181" y="45"/>
                </a:lnTo>
                <a:lnTo>
                  <a:pt x="156" y="45"/>
                </a:lnTo>
                <a:lnTo>
                  <a:pt x="131" y="56"/>
                </a:lnTo>
                <a:lnTo>
                  <a:pt x="111" y="61"/>
                </a:lnTo>
                <a:lnTo>
                  <a:pt x="93" y="49"/>
                </a:lnTo>
                <a:lnTo>
                  <a:pt x="72" y="38"/>
                </a:lnTo>
                <a:lnTo>
                  <a:pt x="50" y="38"/>
                </a:lnTo>
                <a:lnTo>
                  <a:pt x="20" y="31"/>
                </a:lnTo>
                <a:lnTo>
                  <a:pt x="9" y="22"/>
                </a:lnTo>
                <a:lnTo>
                  <a:pt x="0" y="6"/>
                </a:lnTo>
                <a:lnTo>
                  <a:pt x="4" y="0"/>
                </a:lnTo>
                <a:lnTo>
                  <a:pt x="29" y="4"/>
                </a:lnTo>
                <a:lnTo>
                  <a:pt x="47" y="13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7771777" y="5588553"/>
            <a:ext cx="69039" cy="52467"/>
          </a:xfrm>
          <a:custGeom>
            <a:avLst/>
            <a:gdLst>
              <a:gd name="T0" fmla="*/ 29 w 38"/>
              <a:gd name="T1" fmla="*/ 0 h 37"/>
              <a:gd name="T2" fmla="*/ 10 w 38"/>
              <a:gd name="T3" fmla="*/ 0 h 37"/>
              <a:gd name="T4" fmla="*/ 2 w 38"/>
              <a:gd name="T5" fmla="*/ 3 h 37"/>
              <a:gd name="T6" fmla="*/ 0 w 38"/>
              <a:gd name="T7" fmla="*/ 11 h 37"/>
              <a:gd name="T8" fmla="*/ 0 w 38"/>
              <a:gd name="T9" fmla="*/ 19 h 37"/>
              <a:gd name="T10" fmla="*/ 9 w 38"/>
              <a:gd name="T11" fmla="*/ 20 h 37"/>
              <a:gd name="T12" fmla="*/ 26 w 38"/>
              <a:gd name="T13" fmla="*/ 13 h 37"/>
              <a:gd name="T14" fmla="*/ 29 w 38"/>
              <a:gd name="T15" fmla="*/ 0 h 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8"/>
              <a:gd name="T25" fmla="*/ 0 h 37"/>
              <a:gd name="T26" fmla="*/ 38 w 38"/>
              <a:gd name="T27" fmla="*/ 37 h 3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8" h="37">
                <a:moveTo>
                  <a:pt x="37" y="0"/>
                </a:moveTo>
                <a:lnTo>
                  <a:pt x="14" y="0"/>
                </a:lnTo>
                <a:lnTo>
                  <a:pt x="2" y="7"/>
                </a:lnTo>
                <a:lnTo>
                  <a:pt x="0" y="20"/>
                </a:lnTo>
                <a:lnTo>
                  <a:pt x="0" y="33"/>
                </a:lnTo>
                <a:lnTo>
                  <a:pt x="12" y="36"/>
                </a:lnTo>
                <a:lnTo>
                  <a:pt x="32" y="23"/>
                </a:lnTo>
                <a:lnTo>
                  <a:pt x="37" y="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8205187" y="6091905"/>
            <a:ext cx="90134" cy="62304"/>
          </a:xfrm>
          <a:custGeom>
            <a:avLst/>
            <a:gdLst>
              <a:gd name="T0" fmla="*/ 38 w 50"/>
              <a:gd name="T1" fmla="*/ 0 h 43"/>
              <a:gd name="T2" fmla="*/ 38 w 50"/>
              <a:gd name="T3" fmla="*/ 9 h 43"/>
              <a:gd name="T4" fmla="*/ 14 w 50"/>
              <a:gd name="T5" fmla="*/ 21 h 43"/>
              <a:gd name="T6" fmla="*/ 4 w 50"/>
              <a:gd name="T7" fmla="*/ 26 h 43"/>
              <a:gd name="T8" fmla="*/ 0 w 50"/>
              <a:gd name="T9" fmla="*/ 24 h 43"/>
              <a:gd name="T10" fmla="*/ 4 w 50"/>
              <a:gd name="T11" fmla="*/ 14 h 43"/>
              <a:gd name="T12" fmla="*/ 21 w 50"/>
              <a:gd name="T13" fmla="*/ 4 h 43"/>
              <a:gd name="T14" fmla="*/ 38 w 50"/>
              <a:gd name="T15" fmla="*/ 0 h 4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0"/>
              <a:gd name="T25" fmla="*/ 0 h 43"/>
              <a:gd name="T26" fmla="*/ 50 w 50"/>
              <a:gd name="T27" fmla="*/ 43 h 4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0" h="43">
                <a:moveTo>
                  <a:pt x="49" y="0"/>
                </a:moveTo>
                <a:lnTo>
                  <a:pt x="49" y="14"/>
                </a:lnTo>
                <a:lnTo>
                  <a:pt x="18" y="35"/>
                </a:lnTo>
                <a:lnTo>
                  <a:pt x="4" y="42"/>
                </a:lnTo>
                <a:lnTo>
                  <a:pt x="0" y="39"/>
                </a:lnTo>
                <a:lnTo>
                  <a:pt x="4" y="23"/>
                </a:lnTo>
                <a:lnTo>
                  <a:pt x="25" y="7"/>
                </a:lnTo>
                <a:lnTo>
                  <a:pt x="49" y="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7894512" y="5668892"/>
            <a:ext cx="105476" cy="59025"/>
          </a:xfrm>
          <a:custGeom>
            <a:avLst/>
            <a:gdLst>
              <a:gd name="T0" fmla="*/ 25 w 58"/>
              <a:gd name="T1" fmla="*/ 0 h 41"/>
              <a:gd name="T2" fmla="*/ 46 w 58"/>
              <a:gd name="T3" fmla="*/ 17 h 41"/>
              <a:gd name="T4" fmla="*/ 42 w 58"/>
              <a:gd name="T5" fmla="*/ 21 h 41"/>
              <a:gd name="T6" fmla="*/ 29 w 58"/>
              <a:gd name="T7" fmla="*/ 24 h 41"/>
              <a:gd name="T8" fmla="*/ 28 w 58"/>
              <a:gd name="T9" fmla="*/ 18 h 41"/>
              <a:gd name="T10" fmla="*/ 25 w 58"/>
              <a:gd name="T11" fmla="*/ 16 h 41"/>
              <a:gd name="T12" fmla="*/ 17 w 58"/>
              <a:gd name="T13" fmla="*/ 18 h 41"/>
              <a:gd name="T14" fmla="*/ 9 w 58"/>
              <a:gd name="T15" fmla="*/ 14 h 41"/>
              <a:gd name="T16" fmla="*/ 6 w 58"/>
              <a:gd name="T17" fmla="*/ 10 h 41"/>
              <a:gd name="T18" fmla="*/ 9 w 58"/>
              <a:gd name="T19" fmla="*/ 8 h 41"/>
              <a:gd name="T20" fmla="*/ 2 w 58"/>
              <a:gd name="T21" fmla="*/ 12 h 41"/>
              <a:gd name="T22" fmla="*/ 0 w 58"/>
              <a:gd name="T23" fmla="*/ 8 h 41"/>
              <a:gd name="T24" fmla="*/ 11 w 58"/>
              <a:gd name="T25" fmla="*/ 4 h 41"/>
              <a:gd name="T26" fmla="*/ 25 w 58"/>
              <a:gd name="T27" fmla="*/ 0 h 4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8"/>
              <a:gd name="T43" fmla="*/ 0 h 41"/>
              <a:gd name="T44" fmla="*/ 58 w 58"/>
              <a:gd name="T45" fmla="*/ 41 h 4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8" h="41">
                <a:moveTo>
                  <a:pt x="30" y="0"/>
                </a:moveTo>
                <a:lnTo>
                  <a:pt x="57" y="28"/>
                </a:lnTo>
                <a:lnTo>
                  <a:pt x="52" y="35"/>
                </a:lnTo>
                <a:lnTo>
                  <a:pt x="37" y="40"/>
                </a:lnTo>
                <a:lnTo>
                  <a:pt x="35" y="31"/>
                </a:lnTo>
                <a:lnTo>
                  <a:pt x="30" y="26"/>
                </a:lnTo>
                <a:lnTo>
                  <a:pt x="21" y="31"/>
                </a:lnTo>
                <a:lnTo>
                  <a:pt x="10" y="24"/>
                </a:lnTo>
                <a:lnTo>
                  <a:pt x="6" y="17"/>
                </a:lnTo>
                <a:lnTo>
                  <a:pt x="13" y="13"/>
                </a:lnTo>
                <a:lnTo>
                  <a:pt x="2" y="20"/>
                </a:lnTo>
                <a:lnTo>
                  <a:pt x="0" y="13"/>
                </a:lnTo>
                <a:lnTo>
                  <a:pt x="15" y="6"/>
                </a:lnTo>
                <a:lnTo>
                  <a:pt x="30" y="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5531852" y="5114713"/>
            <a:ext cx="138078" cy="196750"/>
          </a:xfrm>
          <a:custGeom>
            <a:avLst/>
            <a:gdLst>
              <a:gd name="T0" fmla="*/ 58 w 77"/>
              <a:gd name="T1" fmla="*/ 0 h 137"/>
              <a:gd name="T2" fmla="*/ 39 w 77"/>
              <a:gd name="T3" fmla="*/ 17 h 137"/>
              <a:gd name="T4" fmla="*/ 18 w 77"/>
              <a:gd name="T5" fmla="*/ 17 h 137"/>
              <a:gd name="T6" fmla="*/ 0 w 77"/>
              <a:gd name="T7" fmla="*/ 26 h 137"/>
              <a:gd name="T8" fmla="*/ 4 w 77"/>
              <a:gd name="T9" fmla="*/ 40 h 137"/>
              <a:gd name="T10" fmla="*/ 4 w 77"/>
              <a:gd name="T11" fmla="*/ 64 h 137"/>
              <a:gd name="T12" fmla="*/ 18 w 77"/>
              <a:gd name="T13" fmla="*/ 80 h 137"/>
              <a:gd name="T14" fmla="*/ 32 w 77"/>
              <a:gd name="T15" fmla="*/ 76 h 137"/>
              <a:gd name="T16" fmla="*/ 35 w 77"/>
              <a:gd name="T17" fmla="*/ 67 h 137"/>
              <a:gd name="T18" fmla="*/ 51 w 77"/>
              <a:gd name="T19" fmla="*/ 44 h 137"/>
              <a:gd name="T20" fmla="*/ 51 w 77"/>
              <a:gd name="T21" fmla="*/ 31 h 137"/>
              <a:gd name="T22" fmla="*/ 58 w 77"/>
              <a:gd name="T23" fmla="*/ 0 h 13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7"/>
              <a:gd name="T37" fmla="*/ 0 h 137"/>
              <a:gd name="T38" fmla="*/ 77 w 77"/>
              <a:gd name="T39" fmla="*/ 137 h 13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7" h="137">
                <a:moveTo>
                  <a:pt x="76" y="0"/>
                </a:moveTo>
                <a:lnTo>
                  <a:pt x="51" y="29"/>
                </a:lnTo>
                <a:lnTo>
                  <a:pt x="22" y="29"/>
                </a:lnTo>
                <a:lnTo>
                  <a:pt x="0" y="45"/>
                </a:lnTo>
                <a:lnTo>
                  <a:pt x="4" y="70"/>
                </a:lnTo>
                <a:lnTo>
                  <a:pt x="4" y="108"/>
                </a:lnTo>
                <a:lnTo>
                  <a:pt x="22" y="136"/>
                </a:lnTo>
                <a:lnTo>
                  <a:pt x="42" y="129"/>
                </a:lnTo>
                <a:lnTo>
                  <a:pt x="46" y="113"/>
                </a:lnTo>
                <a:lnTo>
                  <a:pt x="67" y="74"/>
                </a:lnTo>
                <a:lnTo>
                  <a:pt x="67" y="52"/>
                </a:lnTo>
                <a:lnTo>
                  <a:pt x="76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4112722" y="3848954"/>
            <a:ext cx="1557208" cy="1205094"/>
          </a:xfrm>
          <a:custGeom>
            <a:avLst/>
            <a:gdLst>
              <a:gd name="T0" fmla="*/ 10 w 853"/>
              <a:gd name="T1" fmla="*/ 96 h 837"/>
              <a:gd name="T2" fmla="*/ 10 w 853"/>
              <a:gd name="T3" fmla="*/ 116 h 837"/>
              <a:gd name="T4" fmla="*/ 66 w 853"/>
              <a:gd name="T5" fmla="*/ 148 h 837"/>
              <a:gd name="T6" fmla="*/ 111 w 853"/>
              <a:gd name="T7" fmla="*/ 166 h 837"/>
              <a:gd name="T8" fmla="*/ 108 w 853"/>
              <a:gd name="T9" fmla="*/ 193 h 837"/>
              <a:gd name="T10" fmla="*/ 131 w 853"/>
              <a:gd name="T11" fmla="*/ 231 h 837"/>
              <a:gd name="T12" fmla="*/ 145 w 853"/>
              <a:gd name="T13" fmla="*/ 286 h 837"/>
              <a:gd name="T14" fmla="*/ 121 w 853"/>
              <a:gd name="T15" fmla="*/ 286 h 837"/>
              <a:gd name="T16" fmla="*/ 106 w 853"/>
              <a:gd name="T17" fmla="*/ 313 h 837"/>
              <a:gd name="T18" fmla="*/ 89 w 853"/>
              <a:gd name="T19" fmla="*/ 340 h 837"/>
              <a:gd name="T20" fmla="*/ 51 w 853"/>
              <a:gd name="T21" fmla="*/ 389 h 837"/>
              <a:gd name="T22" fmla="*/ 53 w 853"/>
              <a:gd name="T23" fmla="*/ 412 h 837"/>
              <a:gd name="T24" fmla="*/ 147 w 853"/>
              <a:gd name="T25" fmla="*/ 457 h 837"/>
              <a:gd name="T26" fmla="*/ 227 w 853"/>
              <a:gd name="T27" fmla="*/ 484 h 837"/>
              <a:gd name="T28" fmla="*/ 297 w 853"/>
              <a:gd name="T29" fmla="*/ 497 h 837"/>
              <a:gd name="T30" fmla="*/ 322 w 853"/>
              <a:gd name="T31" fmla="*/ 458 h 837"/>
              <a:gd name="T32" fmla="*/ 386 w 853"/>
              <a:gd name="T33" fmla="*/ 443 h 837"/>
              <a:gd name="T34" fmla="*/ 431 w 853"/>
              <a:gd name="T35" fmla="*/ 458 h 837"/>
              <a:gd name="T36" fmla="*/ 494 w 853"/>
              <a:gd name="T37" fmla="*/ 484 h 837"/>
              <a:gd name="T38" fmla="*/ 552 w 853"/>
              <a:gd name="T39" fmla="*/ 474 h 837"/>
              <a:gd name="T40" fmla="*/ 595 w 853"/>
              <a:gd name="T41" fmla="*/ 442 h 837"/>
              <a:gd name="T42" fmla="*/ 569 w 853"/>
              <a:gd name="T43" fmla="*/ 428 h 837"/>
              <a:gd name="T44" fmla="*/ 565 w 853"/>
              <a:gd name="T45" fmla="*/ 382 h 837"/>
              <a:gd name="T46" fmla="*/ 580 w 853"/>
              <a:gd name="T47" fmla="*/ 340 h 837"/>
              <a:gd name="T48" fmla="*/ 580 w 853"/>
              <a:gd name="T49" fmla="*/ 302 h 837"/>
              <a:gd name="T50" fmla="*/ 550 w 853"/>
              <a:gd name="T51" fmla="*/ 304 h 837"/>
              <a:gd name="T52" fmla="*/ 537 w 853"/>
              <a:gd name="T53" fmla="*/ 297 h 837"/>
              <a:gd name="T54" fmla="*/ 569 w 853"/>
              <a:gd name="T55" fmla="*/ 270 h 837"/>
              <a:gd name="T56" fmla="*/ 619 w 853"/>
              <a:gd name="T57" fmla="*/ 235 h 837"/>
              <a:gd name="T58" fmla="*/ 644 w 853"/>
              <a:gd name="T59" fmla="*/ 219 h 837"/>
              <a:gd name="T60" fmla="*/ 663 w 853"/>
              <a:gd name="T61" fmla="*/ 185 h 837"/>
              <a:gd name="T62" fmla="*/ 700 w 853"/>
              <a:gd name="T63" fmla="*/ 155 h 837"/>
              <a:gd name="T64" fmla="*/ 658 w 853"/>
              <a:gd name="T65" fmla="*/ 142 h 837"/>
              <a:gd name="T66" fmla="*/ 610 w 853"/>
              <a:gd name="T67" fmla="*/ 130 h 837"/>
              <a:gd name="T68" fmla="*/ 576 w 853"/>
              <a:gd name="T69" fmla="*/ 108 h 837"/>
              <a:gd name="T70" fmla="*/ 532 w 853"/>
              <a:gd name="T71" fmla="*/ 80 h 837"/>
              <a:gd name="T72" fmla="*/ 493 w 853"/>
              <a:gd name="T73" fmla="*/ 50 h 837"/>
              <a:gd name="T74" fmla="*/ 465 w 853"/>
              <a:gd name="T75" fmla="*/ 20 h 837"/>
              <a:gd name="T76" fmla="*/ 405 w 853"/>
              <a:gd name="T77" fmla="*/ 2 h 837"/>
              <a:gd name="T78" fmla="*/ 380 w 853"/>
              <a:gd name="T79" fmla="*/ 22 h 837"/>
              <a:gd name="T80" fmla="*/ 290 w 853"/>
              <a:gd name="T81" fmla="*/ 58 h 837"/>
              <a:gd name="T82" fmla="*/ 242 w 853"/>
              <a:gd name="T83" fmla="*/ 68 h 837"/>
              <a:gd name="T84" fmla="*/ 200 w 853"/>
              <a:gd name="T85" fmla="*/ 52 h 837"/>
              <a:gd name="T86" fmla="*/ 179 w 853"/>
              <a:gd name="T87" fmla="*/ 37 h 837"/>
              <a:gd name="T88" fmla="*/ 186 w 853"/>
              <a:gd name="T89" fmla="*/ 55 h 837"/>
              <a:gd name="T90" fmla="*/ 179 w 853"/>
              <a:gd name="T91" fmla="*/ 76 h 837"/>
              <a:gd name="T92" fmla="*/ 167 w 853"/>
              <a:gd name="T93" fmla="*/ 91 h 837"/>
              <a:gd name="T94" fmla="*/ 129 w 853"/>
              <a:gd name="T95" fmla="*/ 83 h 837"/>
              <a:gd name="T96" fmla="*/ 85 w 853"/>
              <a:gd name="T97" fmla="*/ 63 h 837"/>
              <a:gd name="T98" fmla="*/ 53 w 853"/>
              <a:gd name="T99" fmla="*/ 71 h 83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853"/>
              <a:gd name="T151" fmla="*/ 0 h 837"/>
              <a:gd name="T152" fmla="*/ 853 w 853"/>
              <a:gd name="T153" fmla="*/ 837 h 837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853" h="837">
                <a:moveTo>
                  <a:pt x="13" y="118"/>
                </a:moveTo>
                <a:lnTo>
                  <a:pt x="22" y="138"/>
                </a:lnTo>
                <a:lnTo>
                  <a:pt x="13" y="156"/>
                </a:lnTo>
                <a:lnTo>
                  <a:pt x="11" y="161"/>
                </a:lnTo>
                <a:lnTo>
                  <a:pt x="0" y="159"/>
                </a:lnTo>
                <a:lnTo>
                  <a:pt x="4" y="168"/>
                </a:lnTo>
                <a:lnTo>
                  <a:pt x="4" y="177"/>
                </a:lnTo>
                <a:lnTo>
                  <a:pt x="13" y="195"/>
                </a:lnTo>
                <a:lnTo>
                  <a:pt x="33" y="188"/>
                </a:lnTo>
                <a:lnTo>
                  <a:pt x="56" y="215"/>
                </a:lnTo>
                <a:lnTo>
                  <a:pt x="67" y="233"/>
                </a:lnTo>
                <a:lnTo>
                  <a:pt x="81" y="247"/>
                </a:lnTo>
                <a:lnTo>
                  <a:pt x="101" y="247"/>
                </a:lnTo>
                <a:lnTo>
                  <a:pt x="108" y="263"/>
                </a:lnTo>
                <a:lnTo>
                  <a:pt x="126" y="277"/>
                </a:lnTo>
                <a:lnTo>
                  <a:pt x="135" y="279"/>
                </a:lnTo>
                <a:lnTo>
                  <a:pt x="138" y="286"/>
                </a:lnTo>
                <a:lnTo>
                  <a:pt x="133" y="302"/>
                </a:lnTo>
                <a:lnTo>
                  <a:pt x="133" y="313"/>
                </a:lnTo>
                <a:lnTo>
                  <a:pt x="131" y="324"/>
                </a:lnTo>
                <a:lnTo>
                  <a:pt x="126" y="347"/>
                </a:lnTo>
                <a:lnTo>
                  <a:pt x="142" y="368"/>
                </a:lnTo>
                <a:lnTo>
                  <a:pt x="160" y="381"/>
                </a:lnTo>
                <a:lnTo>
                  <a:pt x="160" y="390"/>
                </a:lnTo>
                <a:lnTo>
                  <a:pt x="158" y="427"/>
                </a:lnTo>
                <a:lnTo>
                  <a:pt x="154" y="456"/>
                </a:lnTo>
                <a:lnTo>
                  <a:pt x="158" y="467"/>
                </a:lnTo>
                <a:lnTo>
                  <a:pt x="176" y="481"/>
                </a:lnTo>
                <a:lnTo>
                  <a:pt x="176" y="506"/>
                </a:lnTo>
                <a:lnTo>
                  <a:pt x="176" y="522"/>
                </a:lnTo>
                <a:lnTo>
                  <a:pt x="156" y="497"/>
                </a:lnTo>
                <a:lnTo>
                  <a:pt x="147" y="481"/>
                </a:lnTo>
                <a:lnTo>
                  <a:pt x="140" y="486"/>
                </a:lnTo>
                <a:lnTo>
                  <a:pt x="145" y="497"/>
                </a:lnTo>
                <a:lnTo>
                  <a:pt x="138" y="513"/>
                </a:lnTo>
                <a:lnTo>
                  <a:pt x="129" y="527"/>
                </a:lnTo>
                <a:lnTo>
                  <a:pt x="122" y="538"/>
                </a:lnTo>
                <a:lnTo>
                  <a:pt x="131" y="547"/>
                </a:lnTo>
                <a:lnTo>
                  <a:pt x="124" y="558"/>
                </a:lnTo>
                <a:lnTo>
                  <a:pt x="108" y="572"/>
                </a:lnTo>
                <a:lnTo>
                  <a:pt x="106" y="586"/>
                </a:lnTo>
                <a:lnTo>
                  <a:pt x="99" y="599"/>
                </a:lnTo>
                <a:lnTo>
                  <a:pt x="77" y="627"/>
                </a:lnTo>
                <a:lnTo>
                  <a:pt x="63" y="654"/>
                </a:lnTo>
                <a:lnTo>
                  <a:pt x="63" y="658"/>
                </a:lnTo>
                <a:lnTo>
                  <a:pt x="70" y="665"/>
                </a:lnTo>
                <a:lnTo>
                  <a:pt x="61" y="679"/>
                </a:lnTo>
                <a:lnTo>
                  <a:pt x="65" y="692"/>
                </a:lnTo>
                <a:lnTo>
                  <a:pt x="77" y="711"/>
                </a:lnTo>
                <a:lnTo>
                  <a:pt x="131" y="740"/>
                </a:lnTo>
                <a:lnTo>
                  <a:pt x="167" y="772"/>
                </a:lnTo>
                <a:lnTo>
                  <a:pt x="179" y="767"/>
                </a:lnTo>
                <a:lnTo>
                  <a:pt x="199" y="761"/>
                </a:lnTo>
                <a:lnTo>
                  <a:pt x="262" y="788"/>
                </a:lnTo>
                <a:lnTo>
                  <a:pt x="271" y="797"/>
                </a:lnTo>
                <a:lnTo>
                  <a:pt x="276" y="813"/>
                </a:lnTo>
                <a:lnTo>
                  <a:pt x="287" y="820"/>
                </a:lnTo>
                <a:lnTo>
                  <a:pt x="301" y="822"/>
                </a:lnTo>
                <a:lnTo>
                  <a:pt x="324" y="833"/>
                </a:lnTo>
                <a:lnTo>
                  <a:pt x="362" y="836"/>
                </a:lnTo>
                <a:lnTo>
                  <a:pt x="373" y="822"/>
                </a:lnTo>
                <a:lnTo>
                  <a:pt x="376" y="804"/>
                </a:lnTo>
                <a:lnTo>
                  <a:pt x="376" y="786"/>
                </a:lnTo>
                <a:lnTo>
                  <a:pt x="392" y="772"/>
                </a:lnTo>
                <a:lnTo>
                  <a:pt x="423" y="756"/>
                </a:lnTo>
                <a:lnTo>
                  <a:pt x="439" y="754"/>
                </a:lnTo>
                <a:lnTo>
                  <a:pt x="455" y="745"/>
                </a:lnTo>
                <a:lnTo>
                  <a:pt x="469" y="745"/>
                </a:lnTo>
                <a:lnTo>
                  <a:pt x="487" y="756"/>
                </a:lnTo>
                <a:lnTo>
                  <a:pt x="498" y="770"/>
                </a:lnTo>
                <a:lnTo>
                  <a:pt x="514" y="770"/>
                </a:lnTo>
                <a:lnTo>
                  <a:pt x="525" y="772"/>
                </a:lnTo>
                <a:lnTo>
                  <a:pt x="550" y="774"/>
                </a:lnTo>
                <a:lnTo>
                  <a:pt x="566" y="797"/>
                </a:lnTo>
                <a:lnTo>
                  <a:pt x="582" y="806"/>
                </a:lnTo>
                <a:lnTo>
                  <a:pt x="602" y="813"/>
                </a:lnTo>
                <a:lnTo>
                  <a:pt x="620" y="824"/>
                </a:lnTo>
                <a:lnTo>
                  <a:pt x="629" y="826"/>
                </a:lnTo>
                <a:lnTo>
                  <a:pt x="657" y="799"/>
                </a:lnTo>
                <a:lnTo>
                  <a:pt x="672" y="797"/>
                </a:lnTo>
                <a:lnTo>
                  <a:pt x="686" y="786"/>
                </a:lnTo>
                <a:lnTo>
                  <a:pt x="702" y="772"/>
                </a:lnTo>
                <a:lnTo>
                  <a:pt x="727" y="772"/>
                </a:lnTo>
                <a:lnTo>
                  <a:pt x="725" y="742"/>
                </a:lnTo>
                <a:lnTo>
                  <a:pt x="720" y="733"/>
                </a:lnTo>
                <a:lnTo>
                  <a:pt x="709" y="720"/>
                </a:lnTo>
                <a:lnTo>
                  <a:pt x="702" y="722"/>
                </a:lnTo>
                <a:lnTo>
                  <a:pt x="693" y="720"/>
                </a:lnTo>
                <a:lnTo>
                  <a:pt x="686" y="706"/>
                </a:lnTo>
                <a:lnTo>
                  <a:pt x="684" y="679"/>
                </a:lnTo>
                <a:lnTo>
                  <a:pt x="700" y="658"/>
                </a:lnTo>
                <a:lnTo>
                  <a:pt x="688" y="642"/>
                </a:lnTo>
                <a:lnTo>
                  <a:pt x="688" y="636"/>
                </a:lnTo>
                <a:lnTo>
                  <a:pt x="711" y="613"/>
                </a:lnTo>
                <a:lnTo>
                  <a:pt x="711" y="604"/>
                </a:lnTo>
                <a:lnTo>
                  <a:pt x="706" y="572"/>
                </a:lnTo>
                <a:lnTo>
                  <a:pt x="722" y="558"/>
                </a:lnTo>
                <a:lnTo>
                  <a:pt x="709" y="542"/>
                </a:lnTo>
                <a:lnTo>
                  <a:pt x="709" y="529"/>
                </a:lnTo>
                <a:lnTo>
                  <a:pt x="706" y="508"/>
                </a:lnTo>
                <a:lnTo>
                  <a:pt x="702" y="502"/>
                </a:lnTo>
                <a:lnTo>
                  <a:pt x="688" y="502"/>
                </a:lnTo>
                <a:lnTo>
                  <a:pt x="675" y="506"/>
                </a:lnTo>
                <a:lnTo>
                  <a:pt x="670" y="511"/>
                </a:lnTo>
                <a:lnTo>
                  <a:pt x="661" y="517"/>
                </a:lnTo>
                <a:lnTo>
                  <a:pt x="650" y="522"/>
                </a:lnTo>
                <a:lnTo>
                  <a:pt x="645" y="511"/>
                </a:lnTo>
                <a:lnTo>
                  <a:pt x="654" y="499"/>
                </a:lnTo>
                <a:lnTo>
                  <a:pt x="659" y="490"/>
                </a:lnTo>
                <a:lnTo>
                  <a:pt x="659" y="481"/>
                </a:lnTo>
                <a:lnTo>
                  <a:pt x="682" y="458"/>
                </a:lnTo>
                <a:lnTo>
                  <a:pt x="693" y="454"/>
                </a:lnTo>
                <a:lnTo>
                  <a:pt x="695" y="438"/>
                </a:lnTo>
                <a:lnTo>
                  <a:pt x="706" y="422"/>
                </a:lnTo>
                <a:lnTo>
                  <a:pt x="743" y="395"/>
                </a:lnTo>
                <a:lnTo>
                  <a:pt x="754" y="395"/>
                </a:lnTo>
                <a:lnTo>
                  <a:pt x="759" y="386"/>
                </a:lnTo>
                <a:lnTo>
                  <a:pt x="770" y="374"/>
                </a:lnTo>
                <a:lnTo>
                  <a:pt x="779" y="374"/>
                </a:lnTo>
                <a:lnTo>
                  <a:pt x="784" y="368"/>
                </a:lnTo>
                <a:lnTo>
                  <a:pt x="790" y="363"/>
                </a:lnTo>
                <a:lnTo>
                  <a:pt x="799" y="347"/>
                </a:lnTo>
                <a:lnTo>
                  <a:pt x="806" y="324"/>
                </a:lnTo>
                <a:lnTo>
                  <a:pt x="808" y="311"/>
                </a:lnTo>
                <a:lnTo>
                  <a:pt x="808" y="299"/>
                </a:lnTo>
                <a:lnTo>
                  <a:pt x="822" y="281"/>
                </a:lnTo>
                <a:lnTo>
                  <a:pt x="840" y="272"/>
                </a:lnTo>
                <a:lnTo>
                  <a:pt x="852" y="261"/>
                </a:lnTo>
                <a:lnTo>
                  <a:pt x="852" y="256"/>
                </a:lnTo>
                <a:lnTo>
                  <a:pt x="833" y="245"/>
                </a:lnTo>
                <a:lnTo>
                  <a:pt x="827" y="240"/>
                </a:lnTo>
                <a:lnTo>
                  <a:pt x="802" y="238"/>
                </a:lnTo>
                <a:lnTo>
                  <a:pt x="774" y="233"/>
                </a:lnTo>
                <a:lnTo>
                  <a:pt x="763" y="233"/>
                </a:lnTo>
                <a:lnTo>
                  <a:pt x="754" y="229"/>
                </a:lnTo>
                <a:lnTo>
                  <a:pt x="743" y="218"/>
                </a:lnTo>
                <a:lnTo>
                  <a:pt x="734" y="202"/>
                </a:lnTo>
                <a:lnTo>
                  <a:pt x="727" y="190"/>
                </a:lnTo>
                <a:lnTo>
                  <a:pt x="716" y="186"/>
                </a:lnTo>
                <a:lnTo>
                  <a:pt x="702" y="181"/>
                </a:lnTo>
                <a:lnTo>
                  <a:pt x="697" y="179"/>
                </a:lnTo>
                <a:lnTo>
                  <a:pt x="682" y="165"/>
                </a:lnTo>
                <a:lnTo>
                  <a:pt x="659" y="149"/>
                </a:lnTo>
                <a:lnTo>
                  <a:pt x="648" y="134"/>
                </a:lnTo>
                <a:lnTo>
                  <a:pt x="632" y="129"/>
                </a:lnTo>
                <a:lnTo>
                  <a:pt x="625" y="122"/>
                </a:lnTo>
                <a:lnTo>
                  <a:pt x="618" y="106"/>
                </a:lnTo>
                <a:lnTo>
                  <a:pt x="600" y="84"/>
                </a:lnTo>
                <a:lnTo>
                  <a:pt x="595" y="70"/>
                </a:lnTo>
                <a:lnTo>
                  <a:pt x="582" y="56"/>
                </a:lnTo>
                <a:lnTo>
                  <a:pt x="575" y="43"/>
                </a:lnTo>
                <a:lnTo>
                  <a:pt x="566" y="34"/>
                </a:lnTo>
                <a:lnTo>
                  <a:pt x="552" y="22"/>
                </a:lnTo>
                <a:lnTo>
                  <a:pt x="537" y="6"/>
                </a:lnTo>
                <a:lnTo>
                  <a:pt x="525" y="0"/>
                </a:lnTo>
                <a:lnTo>
                  <a:pt x="493" y="2"/>
                </a:lnTo>
                <a:lnTo>
                  <a:pt x="482" y="2"/>
                </a:lnTo>
                <a:lnTo>
                  <a:pt x="464" y="13"/>
                </a:lnTo>
                <a:lnTo>
                  <a:pt x="475" y="24"/>
                </a:lnTo>
                <a:lnTo>
                  <a:pt x="462" y="38"/>
                </a:lnTo>
                <a:lnTo>
                  <a:pt x="432" y="79"/>
                </a:lnTo>
                <a:lnTo>
                  <a:pt x="416" y="86"/>
                </a:lnTo>
                <a:lnTo>
                  <a:pt x="373" y="90"/>
                </a:lnTo>
                <a:lnTo>
                  <a:pt x="353" y="97"/>
                </a:lnTo>
                <a:lnTo>
                  <a:pt x="344" y="106"/>
                </a:lnTo>
                <a:lnTo>
                  <a:pt x="339" y="115"/>
                </a:lnTo>
                <a:lnTo>
                  <a:pt x="321" y="111"/>
                </a:lnTo>
                <a:lnTo>
                  <a:pt x="294" y="115"/>
                </a:lnTo>
                <a:lnTo>
                  <a:pt x="278" y="113"/>
                </a:lnTo>
                <a:lnTo>
                  <a:pt x="265" y="104"/>
                </a:lnTo>
                <a:lnTo>
                  <a:pt x="253" y="90"/>
                </a:lnTo>
                <a:lnTo>
                  <a:pt x="244" y="86"/>
                </a:lnTo>
                <a:lnTo>
                  <a:pt x="251" y="77"/>
                </a:lnTo>
                <a:lnTo>
                  <a:pt x="240" y="65"/>
                </a:lnTo>
                <a:lnTo>
                  <a:pt x="228" y="63"/>
                </a:lnTo>
                <a:lnTo>
                  <a:pt x="219" y="63"/>
                </a:lnTo>
                <a:lnTo>
                  <a:pt x="219" y="65"/>
                </a:lnTo>
                <a:lnTo>
                  <a:pt x="226" y="74"/>
                </a:lnTo>
                <a:lnTo>
                  <a:pt x="222" y="81"/>
                </a:lnTo>
                <a:lnTo>
                  <a:pt x="226" y="93"/>
                </a:lnTo>
                <a:lnTo>
                  <a:pt x="228" y="106"/>
                </a:lnTo>
                <a:lnTo>
                  <a:pt x="228" y="118"/>
                </a:lnTo>
                <a:lnTo>
                  <a:pt x="226" y="120"/>
                </a:lnTo>
                <a:lnTo>
                  <a:pt x="219" y="127"/>
                </a:lnTo>
                <a:lnTo>
                  <a:pt x="217" y="136"/>
                </a:lnTo>
                <a:lnTo>
                  <a:pt x="217" y="147"/>
                </a:lnTo>
                <a:lnTo>
                  <a:pt x="215" y="156"/>
                </a:lnTo>
                <a:lnTo>
                  <a:pt x="203" y="154"/>
                </a:lnTo>
                <a:lnTo>
                  <a:pt x="188" y="145"/>
                </a:lnTo>
                <a:lnTo>
                  <a:pt x="179" y="154"/>
                </a:lnTo>
                <a:lnTo>
                  <a:pt x="165" y="143"/>
                </a:lnTo>
                <a:lnTo>
                  <a:pt x="156" y="140"/>
                </a:lnTo>
                <a:lnTo>
                  <a:pt x="147" y="149"/>
                </a:lnTo>
                <a:lnTo>
                  <a:pt x="138" y="147"/>
                </a:lnTo>
                <a:lnTo>
                  <a:pt x="138" y="140"/>
                </a:lnTo>
                <a:lnTo>
                  <a:pt x="104" y="106"/>
                </a:lnTo>
                <a:lnTo>
                  <a:pt x="95" y="106"/>
                </a:lnTo>
                <a:lnTo>
                  <a:pt x="88" y="111"/>
                </a:lnTo>
                <a:lnTo>
                  <a:pt x="74" y="118"/>
                </a:lnTo>
                <a:lnTo>
                  <a:pt x="65" y="120"/>
                </a:lnTo>
                <a:lnTo>
                  <a:pt x="54" y="109"/>
                </a:lnTo>
                <a:lnTo>
                  <a:pt x="31" y="109"/>
                </a:lnTo>
                <a:lnTo>
                  <a:pt x="13" y="118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7152346" y="3035721"/>
            <a:ext cx="755591" cy="318079"/>
          </a:xfrm>
          <a:custGeom>
            <a:avLst/>
            <a:gdLst>
              <a:gd name="T0" fmla="*/ 83 w 415"/>
              <a:gd name="T1" fmla="*/ 43 h 220"/>
              <a:gd name="T2" fmla="*/ 76 w 415"/>
              <a:gd name="T3" fmla="*/ 26 h 220"/>
              <a:gd name="T4" fmla="*/ 53 w 415"/>
              <a:gd name="T5" fmla="*/ 18 h 220"/>
              <a:gd name="T6" fmla="*/ 28 w 415"/>
              <a:gd name="T7" fmla="*/ 32 h 220"/>
              <a:gd name="T8" fmla="*/ 14 w 415"/>
              <a:gd name="T9" fmla="*/ 61 h 220"/>
              <a:gd name="T10" fmla="*/ 9 w 415"/>
              <a:gd name="T11" fmla="*/ 70 h 220"/>
              <a:gd name="T12" fmla="*/ 0 w 415"/>
              <a:gd name="T13" fmla="*/ 81 h 220"/>
              <a:gd name="T14" fmla="*/ 4 w 415"/>
              <a:gd name="T15" fmla="*/ 102 h 220"/>
              <a:gd name="T16" fmla="*/ 11 w 415"/>
              <a:gd name="T17" fmla="*/ 115 h 220"/>
              <a:gd name="T18" fmla="*/ 44 w 415"/>
              <a:gd name="T19" fmla="*/ 103 h 220"/>
              <a:gd name="T20" fmla="*/ 63 w 415"/>
              <a:gd name="T21" fmla="*/ 102 h 220"/>
              <a:gd name="T22" fmla="*/ 88 w 415"/>
              <a:gd name="T23" fmla="*/ 106 h 220"/>
              <a:gd name="T24" fmla="*/ 115 w 415"/>
              <a:gd name="T25" fmla="*/ 102 h 220"/>
              <a:gd name="T26" fmla="*/ 131 w 415"/>
              <a:gd name="T27" fmla="*/ 105 h 220"/>
              <a:gd name="T28" fmla="*/ 152 w 415"/>
              <a:gd name="T29" fmla="*/ 102 h 220"/>
              <a:gd name="T30" fmla="*/ 178 w 415"/>
              <a:gd name="T31" fmla="*/ 101 h 220"/>
              <a:gd name="T32" fmla="*/ 203 w 415"/>
              <a:gd name="T33" fmla="*/ 114 h 220"/>
              <a:gd name="T34" fmla="*/ 238 w 415"/>
              <a:gd name="T35" fmla="*/ 124 h 220"/>
              <a:gd name="T36" fmla="*/ 258 w 415"/>
              <a:gd name="T37" fmla="*/ 132 h 220"/>
              <a:gd name="T38" fmla="*/ 288 w 415"/>
              <a:gd name="T39" fmla="*/ 126 h 220"/>
              <a:gd name="T40" fmla="*/ 303 w 415"/>
              <a:gd name="T41" fmla="*/ 115 h 220"/>
              <a:gd name="T42" fmla="*/ 329 w 415"/>
              <a:gd name="T43" fmla="*/ 90 h 220"/>
              <a:gd name="T44" fmla="*/ 331 w 415"/>
              <a:gd name="T45" fmla="*/ 62 h 220"/>
              <a:gd name="T46" fmla="*/ 311 w 415"/>
              <a:gd name="T47" fmla="*/ 47 h 220"/>
              <a:gd name="T48" fmla="*/ 296 w 415"/>
              <a:gd name="T49" fmla="*/ 22 h 220"/>
              <a:gd name="T50" fmla="*/ 275 w 415"/>
              <a:gd name="T51" fmla="*/ 13 h 220"/>
              <a:gd name="T52" fmla="*/ 236 w 415"/>
              <a:gd name="T53" fmla="*/ 20 h 220"/>
              <a:gd name="T54" fmla="*/ 214 w 415"/>
              <a:gd name="T55" fmla="*/ 13 h 220"/>
              <a:gd name="T56" fmla="*/ 194 w 415"/>
              <a:gd name="T57" fmla="*/ 4 h 220"/>
              <a:gd name="T58" fmla="*/ 173 w 415"/>
              <a:gd name="T59" fmla="*/ 0 h 220"/>
              <a:gd name="T60" fmla="*/ 151 w 415"/>
              <a:gd name="T61" fmla="*/ 4 h 220"/>
              <a:gd name="T62" fmla="*/ 140 w 415"/>
              <a:gd name="T63" fmla="*/ 13 h 220"/>
              <a:gd name="T64" fmla="*/ 143 w 415"/>
              <a:gd name="T65" fmla="*/ 41 h 220"/>
              <a:gd name="T66" fmla="*/ 131 w 415"/>
              <a:gd name="T67" fmla="*/ 57 h 220"/>
              <a:gd name="T68" fmla="*/ 116 w 415"/>
              <a:gd name="T69" fmla="*/ 57 h 2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15"/>
              <a:gd name="T106" fmla="*/ 0 h 220"/>
              <a:gd name="T107" fmla="*/ 415 w 415"/>
              <a:gd name="T108" fmla="*/ 220 h 2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15" h="220">
                <a:moveTo>
                  <a:pt x="122" y="86"/>
                </a:moveTo>
                <a:lnTo>
                  <a:pt x="102" y="73"/>
                </a:lnTo>
                <a:lnTo>
                  <a:pt x="97" y="59"/>
                </a:lnTo>
                <a:lnTo>
                  <a:pt x="93" y="43"/>
                </a:lnTo>
                <a:lnTo>
                  <a:pt x="81" y="29"/>
                </a:lnTo>
                <a:lnTo>
                  <a:pt x="65" y="29"/>
                </a:lnTo>
                <a:lnTo>
                  <a:pt x="54" y="36"/>
                </a:lnTo>
                <a:lnTo>
                  <a:pt x="36" y="52"/>
                </a:lnTo>
                <a:lnTo>
                  <a:pt x="15" y="91"/>
                </a:lnTo>
                <a:lnTo>
                  <a:pt x="18" y="100"/>
                </a:lnTo>
                <a:lnTo>
                  <a:pt x="18" y="111"/>
                </a:lnTo>
                <a:lnTo>
                  <a:pt x="13" y="116"/>
                </a:lnTo>
                <a:lnTo>
                  <a:pt x="6" y="125"/>
                </a:lnTo>
                <a:lnTo>
                  <a:pt x="0" y="134"/>
                </a:lnTo>
                <a:lnTo>
                  <a:pt x="4" y="143"/>
                </a:lnTo>
                <a:lnTo>
                  <a:pt x="4" y="168"/>
                </a:lnTo>
                <a:lnTo>
                  <a:pt x="6" y="187"/>
                </a:lnTo>
                <a:lnTo>
                  <a:pt x="15" y="189"/>
                </a:lnTo>
                <a:lnTo>
                  <a:pt x="34" y="184"/>
                </a:lnTo>
                <a:lnTo>
                  <a:pt x="54" y="171"/>
                </a:lnTo>
                <a:lnTo>
                  <a:pt x="63" y="164"/>
                </a:lnTo>
                <a:lnTo>
                  <a:pt x="77" y="168"/>
                </a:lnTo>
                <a:lnTo>
                  <a:pt x="95" y="171"/>
                </a:lnTo>
                <a:lnTo>
                  <a:pt x="109" y="175"/>
                </a:lnTo>
                <a:lnTo>
                  <a:pt x="120" y="180"/>
                </a:lnTo>
                <a:lnTo>
                  <a:pt x="141" y="168"/>
                </a:lnTo>
                <a:lnTo>
                  <a:pt x="152" y="168"/>
                </a:lnTo>
                <a:lnTo>
                  <a:pt x="161" y="173"/>
                </a:lnTo>
                <a:lnTo>
                  <a:pt x="175" y="177"/>
                </a:lnTo>
                <a:lnTo>
                  <a:pt x="188" y="168"/>
                </a:lnTo>
                <a:lnTo>
                  <a:pt x="207" y="164"/>
                </a:lnTo>
                <a:lnTo>
                  <a:pt x="220" y="166"/>
                </a:lnTo>
                <a:lnTo>
                  <a:pt x="229" y="184"/>
                </a:lnTo>
                <a:lnTo>
                  <a:pt x="250" y="187"/>
                </a:lnTo>
                <a:lnTo>
                  <a:pt x="275" y="184"/>
                </a:lnTo>
                <a:lnTo>
                  <a:pt x="293" y="205"/>
                </a:lnTo>
                <a:lnTo>
                  <a:pt x="304" y="216"/>
                </a:lnTo>
                <a:lnTo>
                  <a:pt x="318" y="219"/>
                </a:lnTo>
                <a:lnTo>
                  <a:pt x="336" y="212"/>
                </a:lnTo>
                <a:lnTo>
                  <a:pt x="354" y="209"/>
                </a:lnTo>
                <a:lnTo>
                  <a:pt x="366" y="198"/>
                </a:lnTo>
                <a:lnTo>
                  <a:pt x="373" y="189"/>
                </a:lnTo>
                <a:lnTo>
                  <a:pt x="395" y="164"/>
                </a:lnTo>
                <a:lnTo>
                  <a:pt x="407" y="150"/>
                </a:lnTo>
                <a:lnTo>
                  <a:pt x="414" y="132"/>
                </a:lnTo>
                <a:lnTo>
                  <a:pt x="409" y="102"/>
                </a:lnTo>
                <a:lnTo>
                  <a:pt x="400" y="95"/>
                </a:lnTo>
                <a:lnTo>
                  <a:pt x="382" y="77"/>
                </a:lnTo>
                <a:lnTo>
                  <a:pt x="373" y="59"/>
                </a:lnTo>
                <a:lnTo>
                  <a:pt x="366" y="36"/>
                </a:lnTo>
                <a:lnTo>
                  <a:pt x="348" y="22"/>
                </a:lnTo>
                <a:lnTo>
                  <a:pt x="338" y="22"/>
                </a:lnTo>
                <a:lnTo>
                  <a:pt x="304" y="22"/>
                </a:lnTo>
                <a:lnTo>
                  <a:pt x="291" y="34"/>
                </a:lnTo>
                <a:lnTo>
                  <a:pt x="279" y="36"/>
                </a:lnTo>
                <a:lnTo>
                  <a:pt x="263" y="22"/>
                </a:lnTo>
                <a:lnTo>
                  <a:pt x="247" y="15"/>
                </a:lnTo>
                <a:lnTo>
                  <a:pt x="238" y="4"/>
                </a:lnTo>
                <a:lnTo>
                  <a:pt x="232" y="2"/>
                </a:lnTo>
                <a:lnTo>
                  <a:pt x="213" y="0"/>
                </a:lnTo>
                <a:lnTo>
                  <a:pt x="200" y="4"/>
                </a:lnTo>
                <a:lnTo>
                  <a:pt x="186" y="4"/>
                </a:lnTo>
                <a:lnTo>
                  <a:pt x="179" y="11"/>
                </a:lnTo>
                <a:lnTo>
                  <a:pt x="172" y="22"/>
                </a:lnTo>
                <a:lnTo>
                  <a:pt x="172" y="43"/>
                </a:lnTo>
                <a:lnTo>
                  <a:pt x="177" y="68"/>
                </a:lnTo>
                <a:lnTo>
                  <a:pt x="177" y="79"/>
                </a:lnTo>
                <a:lnTo>
                  <a:pt x="161" y="95"/>
                </a:lnTo>
                <a:lnTo>
                  <a:pt x="152" y="104"/>
                </a:lnTo>
                <a:lnTo>
                  <a:pt x="143" y="95"/>
                </a:lnTo>
                <a:lnTo>
                  <a:pt x="122" y="86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4129982" y="2634023"/>
            <a:ext cx="920517" cy="1205094"/>
          </a:xfrm>
          <a:custGeom>
            <a:avLst/>
            <a:gdLst>
              <a:gd name="T0" fmla="*/ 134 w 504"/>
              <a:gd name="T1" fmla="*/ 344 h 836"/>
              <a:gd name="T2" fmla="*/ 89 w 504"/>
              <a:gd name="T3" fmla="*/ 368 h 836"/>
              <a:gd name="T4" fmla="*/ 76 w 504"/>
              <a:gd name="T5" fmla="*/ 387 h 836"/>
              <a:gd name="T6" fmla="*/ 104 w 504"/>
              <a:gd name="T7" fmla="*/ 400 h 836"/>
              <a:gd name="T8" fmla="*/ 124 w 504"/>
              <a:gd name="T9" fmla="*/ 406 h 836"/>
              <a:gd name="T10" fmla="*/ 165 w 504"/>
              <a:gd name="T11" fmla="*/ 413 h 836"/>
              <a:gd name="T12" fmla="*/ 139 w 504"/>
              <a:gd name="T13" fmla="*/ 435 h 836"/>
              <a:gd name="T14" fmla="*/ 80 w 504"/>
              <a:gd name="T15" fmla="*/ 423 h 836"/>
              <a:gd name="T16" fmla="*/ 37 w 504"/>
              <a:gd name="T17" fmla="*/ 448 h 836"/>
              <a:gd name="T18" fmla="*/ 2 w 504"/>
              <a:gd name="T19" fmla="*/ 462 h 836"/>
              <a:gd name="T20" fmla="*/ 20 w 504"/>
              <a:gd name="T21" fmla="*/ 472 h 836"/>
              <a:gd name="T22" fmla="*/ 53 w 504"/>
              <a:gd name="T23" fmla="*/ 469 h 836"/>
              <a:gd name="T24" fmla="*/ 100 w 504"/>
              <a:gd name="T25" fmla="*/ 484 h 836"/>
              <a:gd name="T26" fmla="*/ 136 w 504"/>
              <a:gd name="T27" fmla="*/ 461 h 836"/>
              <a:gd name="T28" fmla="*/ 167 w 504"/>
              <a:gd name="T29" fmla="*/ 475 h 836"/>
              <a:gd name="T30" fmla="*/ 210 w 504"/>
              <a:gd name="T31" fmla="*/ 480 h 836"/>
              <a:gd name="T32" fmla="*/ 242 w 504"/>
              <a:gd name="T33" fmla="*/ 477 h 836"/>
              <a:gd name="T34" fmla="*/ 289 w 504"/>
              <a:gd name="T35" fmla="*/ 491 h 836"/>
              <a:gd name="T36" fmla="*/ 326 w 504"/>
              <a:gd name="T37" fmla="*/ 492 h 836"/>
              <a:gd name="T38" fmla="*/ 366 w 504"/>
              <a:gd name="T39" fmla="*/ 484 h 836"/>
              <a:gd name="T40" fmla="*/ 349 w 504"/>
              <a:gd name="T41" fmla="*/ 461 h 836"/>
              <a:gd name="T42" fmla="*/ 350 w 504"/>
              <a:gd name="T43" fmla="*/ 446 h 836"/>
              <a:gd name="T44" fmla="*/ 401 w 504"/>
              <a:gd name="T45" fmla="*/ 423 h 836"/>
              <a:gd name="T46" fmla="*/ 413 w 504"/>
              <a:gd name="T47" fmla="*/ 390 h 836"/>
              <a:gd name="T48" fmla="*/ 377 w 504"/>
              <a:gd name="T49" fmla="*/ 373 h 836"/>
              <a:gd name="T50" fmla="*/ 352 w 504"/>
              <a:gd name="T51" fmla="*/ 371 h 836"/>
              <a:gd name="T52" fmla="*/ 361 w 504"/>
              <a:gd name="T53" fmla="*/ 341 h 836"/>
              <a:gd name="T54" fmla="*/ 361 w 504"/>
              <a:gd name="T55" fmla="*/ 299 h 836"/>
              <a:gd name="T56" fmla="*/ 324 w 504"/>
              <a:gd name="T57" fmla="*/ 250 h 836"/>
              <a:gd name="T58" fmla="*/ 324 w 504"/>
              <a:gd name="T59" fmla="*/ 211 h 836"/>
              <a:gd name="T60" fmla="*/ 311 w 504"/>
              <a:gd name="T61" fmla="*/ 182 h 836"/>
              <a:gd name="T62" fmla="*/ 271 w 504"/>
              <a:gd name="T63" fmla="*/ 165 h 836"/>
              <a:gd name="T64" fmla="*/ 268 w 504"/>
              <a:gd name="T65" fmla="*/ 153 h 836"/>
              <a:gd name="T66" fmla="*/ 302 w 504"/>
              <a:gd name="T67" fmla="*/ 156 h 836"/>
              <a:gd name="T68" fmla="*/ 354 w 504"/>
              <a:gd name="T69" fmla="*/ 110 h 836"/>
              <a:gd name="T70" fmla="*/ 352 w 504"/>
              <a:gd name="T71" fmla="*/ 80 h 836"/>
              <a:gd name="T72" fmla="*/ 302 w 504"/>
              <a:gd name="T73" fmla="*/ 65 h 836"/>
              <a:gd name="T74" fmla="*/ 276 w 504"/>
              <a:gd name="T75" fmla="*/ 67 h 836"/>
              <a:gd name="T76" fmla="*/ 290 w 504"/>
              <a:gd name="T77" fmla="*/ 48 h 836"/>
              <a:gd name="T78" fmla="*/ 345 w 504"/>
              <a:gd name="T79" fmla="*/ 24 h 836"/>
              <a:gd name="T80" fmla="*/ 310 w 504"/>
              <a:gd name="T81" fmla="*/ 8 h 836"/>
              <a:gd name="T82" fmla="*/ 253 w 504"/>
              <a:gd name="T83" fmla="*/ 14 h 836"/>
              <a:gd name="T84" fmla="*/ 229 w 504"/>
              <a:gd name="T85" fmla="*/ 32 h 836"/>
              <a:gd name="T86" fmla="*/ 210 w 504"/>
              <a:gd name="T87" fmla="*/ 55 h 836"/>
              <a:gd name="T88" fmla="*/ 167 w 504"/>
              <a:gd name="T89" fmla="*/ 97 h 836"/>
              <a:gd name="T90" fmla="*/ 195 w 504"/>
              <a:gd name="T91" fmla="*/ 103 h 836"/>
              <a:gd name="T92" fmla="*/ 154 w 504"/>
              <a:gd name="T93" fmla="*/ 153 h 836"/>
              <a:gd name="T94" fmla="*/ 170 w 504"/>
              <a:gd name="T95" fmla="*/ 161 h 836"/>
              <a:gd name="T96" fmla="*/ 193 w 504"/>
              <a:gd name="T97" fmla="*/ 171 h 836"/>
              <a:gd name="T98" fmla="*/ 165 w 504"/>
              <a:gd name="T99" fmla="*/ 201 h 836"/>
              <a:gd name="T100" fmla="*/ 207 w 504"/>
              <a:gd name="T101" fmla="*/ 221 h 836"/>
              <a:gd name="T102" fmla="*/ 230 w 504"/>
              <a:gd name="T103" fmla="*/ 228 h 836"/>
              <a:gd name="T104" fmla="*/ 223 w 504"/>
              <a:gd name="T105" fmla="*/ 271 h 836"/>
              <a:gd name="T106" fmla="*/ 221 w 504"/>
              <a:gd name="T107" fmla="*/ 301 h 836"/>
              <a:gd name="T108" fmla="*/ 202 w 504"/>
              <a:gd name="T109" fmla="*/ 314 h 8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504"/>
              <a:gd name="T166" fmla="*/ 0 h 836"/>
              <a:gd name="T167" fmla="*/ 504 w 504"/>
              <a:gd name="T168" fmla="*/ 836 h 8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504" h="836">
                <a:moveTo>
                  <a:pt x="149" y="535"/>
                </a:moveTo>
                <a:lnTo>
                  <a:pt x="174" y="555"/>
                </a:lnTo>
                <a:lnTo>
                  <a:pt x="163" y="576"/>
                </a:lnTo>
                <a:lnTo>
                  <a:pt x="149" y="594"/>
                </a:lnTo>
                <a:lnTo>
                  <a:pt x="126" y="605"/>
                </a:lnTo>
                <a:lnTo>
                  <a:pt x="108" y="614"/>
                </a:lnTo>
                <a:lnTo>
                  <a:pt x="88" y="617"/>
                </a:lnTo>
                <a:lnTo>
                  <a:pt x="79" y="623"/>
                </a:lnTo>
                <a:lnTo>
                  <a:pt x="92" y="648"/>
                </a:lnTo>
                <a:lnTo>
                  <a:pt x="115" y="648"/>
                </a:lnTo>
                <a:lnTo>
                  <a:pt x="126" y="651"/>
                </a:lnTo>
                <a:lnTo>
                  <a:pt x="126" y="669"/>
                </a:lnTo>
                <a:lnTo>
                  <a:pt x="138" y="669"/>
                </a:lnTo>
                <a:lnTo>
                  <a:pt x="147" y="664"/>
                </a:lnTo>
                <a:lnTo>
                  <a:pt x="151" y="680"/>
                </a:lnTo>
                <a:lnTo>
                  <a:pt x="165" y="696"/>
                </a:lnTo>
                <a:lnTo>
                  <a:pt x="185" y="696"/>
                </a:lnTo>
                <a:lnTo>
                  <a:pt x="201" y="692"/>
                </a:lnTo>
                <a:lnTo>
                  <a:pt x="212" y="696"/>
                </a:lnTo>
                <a:lnTo>
                  <a:pt x="181" y="721"/>
                </a:lnTo>
                <a:lnTo>
                  <a:pt x="169" y="728"/>
                </a:lnTo>
                <a:lnTo>
                  <a:pt x="151" y="721"/>
                </a:lnTo>
                <a:lnTo>
                  <a:pt x="115" y="707"/>
                </a:lnTo>
                <a:lnTo>
                  <a:pt x="97" y="707"/>
                </a:lnTo>
                <a:lnTo>
                  <a:pt x="79" y="721"/>
                </a:lnTo>
                <a:lnTo>
                  <a:pt x="56" y="741"/>
                </a:lnTo>
                <a:lnTo>
                  <a:pt x="45" y="751"/>
                </a:lnTo>
                <a:lnTo>
                  <a:pt x="31" y="755"/>
                </a:lnTo>
                <a:lnTo>
                  <a:pt x="13" y="764"/>
                </a:lnTo>
                <a:lnTo>
                  <a:pt x="2" y="773"/>
                </a:lnTo>
                <a:lnTo>
                  <a:pt x="0" y="780"/>
                </a:lnTo>
                <a:lnTo>
                  <a:pt x="13" y="782"/>
                </a:lnTo>
                <a:lnTo>
                  <a:pt x="24" y="791"/>
                </a:lnTo>
                <a:lnTo>
                  <a:pt x="38" y="798"/>
                </a:lnTo>
                <a:lnTo>
                  <a:pt x="52" y="791"/>
                </a:lnTo>
                <a:lnTo>
                  <a:pt x="65" y="785"/>
                </a:lnTo>
                <a:lnTo>
                  <a:pt x="79" y="787"/>
                </a:lnTo>
                <a:lnTo>
                  <a:pt x="101" y="800"/>
                </a:lnTo>
                <a:lnTo>
                  <a:pt x="122" y="810"/>
                </a:lnTo>
                <a:lnTo>
                  <a:pt x="135" y="800"/>
                </a:lnTo>
                <a:lnTo>
                  <a:pt x="142" y="785"/>
                </a:lnTo>
                <a:lnTo>
                  <a:pt x="165" y="771"/>
                </a:lnTo>
                <a:lnTo>
                  <a:pt x="178" y="771"/>
                </a:lnTo>
                <a:lnTo>
                  <a:pt x="192" y="785"/>
                </a:lnTo>
                <a:lnTo>
                  <a:pt x="203" y="794"/>
                </a:lnTo>
                <a:lnTo>
                  <a:pt x="219" y="794"/>
                </a:lnTo>
                <a:lnTo>
                  <a:pt x="242" y="796"/>
                </a:lnTo>
                <a:lnTo>
                  <a:pt x="256" y="803"/>
                </a:lnTo>
                <a:lnTo>
                  <a:pt x="271" y="791"/>
                </a:lnTo>
                <a:lnTo>
                  <a:pt x="283" y="791"/>
                </a:lnTo>
                <a:lnTo>
                  <a:pt x="294" y="798"/>
                </a:lnTo>
                <a:lnTo>
                  <a:pt x="310" y="814"/>
                </a:lnTo>
                <a:lnTo>
                  <a:pt x="328" y="816"/>
                </a:lnTo>
                <a:lnTo>
                  <a:pt x="351" y="821"/>
                </a:lnTo>
                <a:lnTo>
                  <a:pt x="364" y="830"/>
                </a:lnTo>
                <a:lnTo>
                  <a:pt x="382" y="835"/>
                </a:lnTo>
                <a:lnTo>
                  <a:pt x="396" y="825"/>
                </a:lnTo>
                <a:lnTo>
                  <a:pt x="416" y="814"/>
                </a:lnTo>
                <a:lnTo>
                  <a:pt x="428" y="812"/>
                </a:lnTo>
                <a:lnTo>
                  <a:pt x="444" y="810"/>
                </a:lnTo>
                <a:lnTo>
                  <a:pt x="457" y="796"/>
                </a:lnTo>
                <a:lnTo>
                  <a:pt x="446" y="785"/>
                </a:lnTo>
                <a:lnTo>
                  <a:pt x="423" y="771"/>
                </a:lnTo>
                <a:lnTo>
                  <a:pt x="416" y="764"/>
                </a:lnTo>
                <a:lnTo>
                  <a:pt x="416" y="755"/>
                </a:lnTo>
                <a:lnTo>
                  <a:pt x="425" y="746"/>
                </a:lnTo>
                <a:lnTo>
                  <a:pt x="444" y="744"/>
                </a:lnTo>
                <a:lnTo>
                  <a:pt x="459" y="737"/>
                </a:lnTo>
                <a:lnTo>
                  <a:pt x="487" y="707"/>
                </a:lnTo>
                <a:lnTo>
                  <a:pt x="498" y="694"/>
                </a:lnTo>
                <a:lnTo>
                  <a:pt x="503" y="669"/>
                </a:lnTo>
                <a:lnTo>
                  <a:pt x="503" y="653"/>
                </a:lnTo>
                <a:lnTo>
                  <a:pt x="491" y="644"/>
                </a:lnTo>
                <a:lnTo>
                  <a:pt x="473" y="630"/>
                </a:lnTo>
                <a:lnTo>
                  <a:pt x="459" y="623"/>
                </a:lnTo>
                <a:lnTo>
                  <a:pt x="444" y="626"/>
                </a:lnTo>
                <a:lnTo>
                  <a:pt x="432" y="633"/>
                </a:lnTo>
                <a:lnTo>
                  <a:pt x="428" y="621"/>
                </a:lnTo>
                <a:lnTo>
                  <a:pt x="437" y="605"/>
                </a:lnTo>
                <a:lnTo>
                  <a:pt x="441" y="594"/>
                </a:lnTo>
                <a:lnTo>
                  <a:pt x="439" y="571"/>
                </a:lnTo>
                <a:lnTo>
                  <a:pt x="437" y="540"/>
                </a:lnTo>
                <a:lnTo>
                  <a:pt x="444" y="515"/>
                </a:lnTo>
                <a:lnTo>
                  <a:pt x="439" y="501"/>
                </a:lnTo>
                <a:lnTo>
                  <a:pt x="428" y="481"/>
                </a:lnTo>
                <a:lnTo>
                  <a:pt x="403" y="437"/>
                </a:lnTo>
                <a:lnTo>
                  <a:pt x="394" y="417"/>
                </a:lnTo>
                <a:lnTo>
                  <a:pt x="389" y="392"/>
                </a:lnTo>
                <a:lnTo>
                  <a:pt x="387" y="378"/>
                </a:lnTo>
                <a:lnTo>
                  <a:pt x="394" y="353"/>
                </a:lnTo>
                <a:lnTo>
                  <a:pt x="394" y="335"/>
                </a:lnTo>
                <a:lnTo>
                  <a:pt x="389" y="315"/>
                </a:lnTo>
                <a:lnTo>
                  <a:pt x="378" y="304"/>
                </a:lnTo>
                <a:lnTo>
                  <a:pt x="360" y="285"/>
                </a:lnTo>
                <a:lnTo>
                  <a:pt x="346" y="279"/>
                </a:lnTo>
                <a:lnTo>
                  <a:pt x="330" y="276"/>
                </a:lnTo>
                <a:lnTo>
                  <a:pt x="321" y="274"/>
                </a:lnTo>
                <a:lnTo>
                  <a:pt x="321" y="265"/>
                </a:lnTo>
                <a:lnTo>
                  <a:pt x="326" y="256"/>
                </a:lnTo>
                <a:lnTo>
                  <a:pt x="344" y="254"/>
                </a:lnTo>
                <a:lnTo>
                  <a:pt x="357" y="260"/>
                </a:lnTo>
                <a:lnTo>
                  <a:pt x="367" y="263"/>
                </a:lnTo>
                <a:lnTo>
                  <a:pt x="373" y="251"/>
                </a:lnTo>
                <a:lnTo>
                  <a:pt x="371" y="240"/>
                </a:lnTo>
                <a:lnTo>
                  <a:pt x="432" y="183"/>
                </a:lnTo>
                <a:lnTo>
                  <a:pt x="444" y="172"/>
                </a:lnTo>
                <a:lnTo>
                  <a:pt x="444" y="147"/>
                </a:lnTo>
                <a:lnTo>
                  <a:pt x="428" y="133"/>
                </a:lnTo>
                <a:lnTo>
                  <a:pt x="412" y="131"/>
                </a:lnTo>
                <a:lnTo>
                  <a:pt x="396" y="108"/>
                </a:lnTo>
                <a:lnTo>
                  <a:pt x="367" y="108"/>
                </a:lnTo>
                <a:lnTo>
                  <a:pt x="342" y="113"/>
                </a:lnTo>
                <a:lnTo>
                  <a:pt x="335" y="111"/>
                </a:lnTo>
                <a:lnTo>
                  <a:pt x="328" y="102"/>
                </a:lnTo>
                <a:lnTo>
                  <a:pt x="342" y="93"/>
                </a:lnTo>
                <a:lnTo>
                  <a:pt x="353" y="81"/>
                </a:lnTo>
                <a:lnTo>
                  <a:pt x="378" y="58"/>
                </a:lnTo>
                <a:lnTo>
                  <a:pt x="398" y="56"/>
                </a:lnTo>
                <a:lnTo>
                  <a:pt x="419" y="40"/>
                </a:lnTo>
                <a:lnTo>
                  <a:pt x="437" y="27"/>
                </a:lnTo>
                <a:lnTo>
                  <a:pt x="394" y="15"/>
                </a:lnTo>
                <a:lnTo>
                  <a:pt x="376" y="13"/>
                </a:lnTo>
                <a:lnTo>
                  <a:pt x="355" y="11"/>
                </a:lnTo>
                <a:lnTo>
                  <a:pt x="330" y="0"/>
                </a:lnTo>
                <a:lnTo>
                  <a:pt x="308" y="24"/>
                </a:lnTo>
                <a:lnTo>
                  <a:pt x="310" y="36"/>
                </a:lnTo>
                <a:lnTo>
                  <a:pt x="296" y="40"/>
                </a:lnTo>
                <a:lnTo>
                  <a:pt x="278" y="54"/>
                </a:lnTo>
                <a:lnTo>
                  <a:pt x="258" y="61"/>
                </a:lnTo>
                <a:lnTo>
                  <a:pt x="258" y="79"/>
                </a:lnTo>
                <a:lnTo>
                  <a:pt x="256" y="93"/>
                </a:lnTo>
                <a:lnTo>
                  <a:pt x="240" y="115"/>
                </a:lnTo>
                <a:lnTo>
                  <a:pt x="212" y="145"/>
                </a:lnTo>
                <a:lnTo>
                  <a:pt x="203" y="161"/>
                </a:lnTo>
                <a:lnTo>
                  <a:pt x="208" y="170"/>
                </a:lnTo>
                <a:lnTo>
                  <a:pt x="235" y="167"/>
                </a:lnTo>
                <a:lnTo>
                  <a:pt x="237" y="172"/>
                </a:lnTo>
                <a:lnTo>
                  <a:pt x="237" y="183"/>
                </a:lnTo>
                <a:lnTo>
                  <a:pt x="201" y="231"/>
                </a:lnTo>
                <a:lnTo>
                  <a:pt x="188" y="256"/>
                </a:lnTo>
                <a:lnTo>
                  <a:pt x="178" y="279"/>
                </a:lnTo>
                <a:lnTo>
                  <a:pt x="188" y="290"/>
                </a:lnTo>
                <a:lnTo>
                  <a:pt x="206" y="270"/>
                </a:lnTo>
                <a:lnTo>
                  <a:pt x="222" y="245"/>
                </a:lnTo>
                <a:lnTo>
                  <a:pt x="233" y="251"/>
                </a:lnTo>
                <a:lnTo>
                  <a:pt x="235" y="288"/>
                </a:lnTo>
                <a:lnTo>
                  <a:pt x="237" y="310"/>
                </a:lnTo>
                <a:lnTo>
                  <a:pt x="215" y="322"/>
                </a:lnTo>
                <a:lnTo>
                  <a:pt x="201" y="338"/>
                </a:lnTo>
                <a:lnTo>
                  <a:pt x="197" y="349"/>
                </a:lnTo>
                <a:lnTo>
                  <a:pt x="224" y="374"/>
                </a:lnTo>
                <a:lnTo>
                  <a:pt x="251" y="369"/>
                </a:lnTo>
                <a:lnTo>
                  <a:pt x="256" y="385"/>
                </a:lnTo>
                <a:lnTo>
                  <a:pt x="283" y="367"/>
                </a:lnTo>
                <a:lnTo>
                  <a:pt x="280" y="381"/>
                </a:lnTo>
                <a:lnTo>
                  <a:pt x="258" y="408"/>
                </a:lnTo>
                <a:lnTo>
                  <a:pt x="269" y="437"/>
                </a:lnTo>
                <a:lnTo>
                  <a:pt x="271" y="453"/>
                </a:lnTo>
                <a:lnTo>
                  <a:pt x="294" y="456"/>
                </a:lnTo>
                <a:lnTo>
                  <a:pt x="294" y="469"/>
                </a:lnTo>
                <a:lnTo>
                  <a:pt x="269" y="503"/>
                </a:lnTo>
                <a:lnTo>
                  <a:pt x="258" y="499"/>
                </a:lnTo>
                <a:lnTo>
                  <a:pt x="249" y="508"/>
                </a:lnTo>
                <a:lnTo>
                  <a:pt x="246" y="526"/>
                </a:lnTo>
                <a:lnTo>
                  <a:pt x="219" y="510"/>
                </a:lnTo>
                <a:lnTo>
                  <a:pt x="149" y="535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4459834" y="3216075"/>
            <a:ext cx="76710" cy="55746"/>
          </a:xfrm>
          <a:custGeom>
            <a:avLst/>
            <a:gdLst>
              <a:gd name="T0" fmla="*/ 18 w 42"/>
              <a:gd name="T1" fmla="*/ 0 h 38"/>
              <a:gd name="T2" fmla="*/ 30 w 42"/>
              <a:gd name="T3" fmla="*/ 2 h 38"/>
              <a:gd name="T4" fmla="*/ 33 w 42"/>
              <a:gd name="T5" fmla="*/ 11 h 38"/>
              <a:gd name="T6" fmla="*/ 18 w 42"/>
              <a:gd name="T7" fmla="*/ 20 h 38"/>
              <a:gd name="T8" fmla="*/ 2 w 42"/>
              <a:gd name="T9" fmla="*/ 24 h 38"/>
              <a:gd name="T10" fmla="*/ 0 w 42"/>
              <a:gd name="T11" fmla="*/ 12 h 38"/>
              <a:gd name="T12" fmla="*/ 18 w 42"/>
              <a:gd name="T13" fmla="*/ 0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2"/>
              <a:gd name="T22" fmla="*/ 0 h 38"/>
              <a:gd name="T23" fmla="*/ 42 w 42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2" h="38">
                <a:moveTo>
                  <a:pt x="22" y="0"/>
                </a:moveTo>
                <a:lnTo>
                  <a:pt x="38" y="2"/>
                </a:lnTo>
                <a:lnTo>
                  <a:pt x="41" y="17"/>
                </a:lnTo>
                <a:lnTo>
                  <a:pt x="22" y="31"/>
                </a:lnTo>
                <a:lnTo>
                  <a:pt x="2" y="37"/>
                </a:lnTo>
                <a:lnTo>
                  <a:pt x="0" y="19"/>
                </a:lnTo>
                <a:lnTo>
                  <a:pt x="22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/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4406137" y="2934066"/>
            <a:ext cx="78627" cy="54106"/>
          </a:xfrm>
          <a:custGeom>
            <a:avLst/>
            <a:gdLst>
              <a:gd name="T0" fmla="*/ 29 w 43"/>
              <a:gd name="T1" fmla="*/ 0 h 38"/>
              <a:gd name="T2" fmla="*/ 34 w 43"/>
              <a:gd name="T3" fmla="*/ 10 h 38"/>
              <a:gd name="T4" fmla="*/ 18 w 43"/>
              <a:gd name="T5" fmla="*/ 17 h 38"/>
              <a:gd name="T6" fmla="*/ 4 w 43"/>
              <a:gd name="T7" fmla="*/ 21 h 38"/>
              <a:gd name="T8" fmla="*/ 0 w 43"/>
              <a:gd name="T9" fmla="*/ 11 h 38"/>
              <a:gd name="T10" fmla="*/ 8 w 43"/>
              <a:gd name="T11" fmla="*/ 3 h 38"/>
              <a:gd name="T12" fmla="*/ 29 w 43"/>
              <a:gd name="T13" fmla="*/ 0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"/>
              <a:gd name="T22" fmla="*/ 0 h 38"/>
              <a:gd name="T23" fmla="*/ 43 w 43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" h="38">
                <a:moveTo>
                  <a:pt x="35" y="0"/>
                </a:moveTo>
                <a:lnTo>
                  <a:pt x="42" y="17"/>
                </a:lnTo>
                <a:lnTo>
                  <a:pt x="22" y="31"/>
                </a:lnTo>
                <a:lnTo>
                  <a:pt x="4" y="37"/>
                </a:lnTo>
                <a:lnTo>
                  <a:pt x="0" y="19"/>
                </a:lnTo>
                <a:lnTo>
                  <a:pt x="8" y="5"/>
                </a:lnTo>
                <a:lnTo>
                  <a:pt x="35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/>
          </a:p>
        </p:txBody>
      </p:sp>
      <p:sp>
        <p:nvSpPr>
          <p:cNvPr id="51" name="Freeform 50"/>
          <p:cNvSpPr>
            <a:spLocks/>
          </p:cNvSpPr>
          <p:nvPr/>
        </p:nvSpPr>
        <p:spPr bwMode="auto">
          <a:xfrm>
            <a:off x="4523119" y="2716002"/>
            <a:ext cx="65203" cy="83619"/>
          </a:xfrm>
          <a:custGeom>
            <a:avLst/>
            <a:gdLst>
              <a:gd name="T0" fmla="*/ 10 w 36"/>
              <a:gd name="T1" fmla="*/ 34 h 58"/>
              <a:gd name="T2" fmla="*/ 27 w 36"/>
              <a:gd name="T3" fmla="*/ 26 h 58"/>
              <a:gd name="T4" fmla="*/ 23 w 36"/>
              <a:gd name="T5" fmla="*/ 15 h 58"/>
              <a:gd name="T6" fmla="*/ 17 w 36"/>
              <a:gd name="T7" fmla="*/ 8 h 58"/>
              <a:gd name="T8" fmla="*/ 10 w 36"/>
              <a:gd name="T9" fmla="*/ 0 h 58"/>
              <a:gd name="T10" fmla="*/ 0 w 36"/>
              <a:gd name="T11" fmla="*/ 4 h 58"/>
              <a:gd name="T12" fmla="*/ 7 w 36"/>
              <a:gd name="T13" fmla="*/ 16 h 58"/>
              <a:gd name="T14" fmla="*/ 10 w 36"/>
              <a:gd name="T15" fmla="*/ 34 h 5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6"/>
              <a:gd name="T25" fmla="*/ 0 h 58"/>
              <a:gd name="T26" fmla="*/ 36 w 36"/>
              <a:gd name="T27" fmla="*/ 58 h 5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6" h="58">
                <a:moveTo>
                  <a:pt x="14" y="57"/>
                </a:moveTo>
                <a:lnTo>
                  <a:pt x="35" y="43"/>
                </a:lnTo>
                <a:lnTo>
                  <a:pt x="28" y="25"/>
                </a:lnTo>
                <a:lnTo>
                  <a:pt x="21" y="13"/>
                </a:lnTo>
                <a:lnTo>
                  <a:pt x="14" y="0"/>
                </a:lnTo>
                <a:lnTo>
                  <a:pt x="0" y="6"/>
                </a:lnTo>
                <a:lnTo>
                  <a:pt x="7" y="27"/>
                </a:lnTo>
                <a:lnTo>
                  <a:pt x="14" y="57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/>
          </a:p>
        </p:txBody>
      </p:sp>
      <p:sp>
        <p:nvSpPr>
          <p:cNvPr id="52" name="Freeform 51"/>
          <p:cNvSpPr>
            <a:spLocks/>
          </p:cNvSpPr>
          <p:nvPr/>
        </p:nvSpPr>
        <p:spPr bwMode="auto">
          <a:xfrm>
            <a:off x="4218198" y="3043919"/>
            <a:ext cx="197528" cy="157400"/>
          </a:xfrm>
          <a:custGeom>
            <a:avLst/>
            <a:gdLst>
              <a:gd name="T0" fmla="*/ 30 w 109"/>
              <a:gd name="T1" fmla="*/ 0 h 109"/>
              <a:gd name="T2" fmla="*/ 51 w 109"/>
              <a:gd name="T3" fmla="*/ 0 h 109"/>
              <a:gd name="T4" fmla="*/ 65 w 109"/>
              <a:gd name="T5" fmla="*/ 4 h 109"/>
              <a:gd name="T6" fmla="*/ 75 w 109"/>
              <a:gd name="T7" fmla="*/ 13 h 109"/>
              <a:gd name="T8" fmla="*/ 84 w 109"/>
              <a:gd name="T9" fmla="*/ 29 h 109"/>
              <a:gd name="T10" fmla="*/ 86 w 109"/>
              <a:gd name="T11" fmla="*/ 44 h 109"/>
              <a:gd name="T12" fmla="*/ 77 w 109"/>
              <a:gd name="T13" fmla="*/ 53 h 109"/>
              <a:gd name="T14" fmla="*/ 73 w 109"/>
              <a:gd name="T15" fmla="*/ 62 h 109"/>
              <a:gd name="T16" fmla="*/ 62 w 109"/>
              <a:gd name="T17" fmla="*/ 65 h 109"/>
              <a:gd name="T18" fmla="*/ 54 w 109"/>
              <a:gd name="T19" fmla="*/ 56 h 109"/>
              <a:gd name="T20" fmla="*/ 44 w 109"/>
              <a:gd name="T21" fmla="*/ 41 h 109"/>
              <a:gd name="T22" fmla="*/ 39 w 109"/>
              <a:gd name="T23" fmla="*/ 35 h 109"/>
              <a:gd name="T24" fmla="*/ 23 w 109"/>
              <a:gd name="T25" fmla="*/ 33 h 109"/>
              <a:gd name="T26" fmla="*/ 0 w 109"/>
              <a:gd name="T27" fmla="*/ 18 h 109"/>
              <a:gd name="T28" fmla="*/ 30 w 109"/>
              <a:gd name="T29" fmla="*/ 0 h 10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09"/>
              <a:gd name="T46" fmla="*/ 0 h 109"/>
              <a:gd name="T47" fmla="*/ 109 w 109"/>
              <a:gd name="T48" fmla="*/ 109 h 10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09" h="109">
                <a:moveTo>
                  <a:pt x="38" y="0"/>
                </a:moveTo>
                <a:lnTo>
                  <a:pt x="63" y="0"/>
                </a:lnTo>
                <a:lnTo>
                  <a:pt x="81" y="4"/>
                </a:lnTo>
                <a:lnTo>
                  <a:pt x="94" y="22"/>
                </a:lnTo>
                <a:lnTo>
                  <a:pt x="105" y="49"/>
                </a:lnTo>
                <a:lnTo>
                  <a:pt x="108" y="74"/>
                </a:lnTo>
                <a:lnTo>
                  <a:pt x="96" y="87"/>
                </a:lnTo>
                <a:lnTo>
                  <a:pt x="92" y="103"/>
                </a:lnTo>
                <a:lnTo>
                  <a:pt x="78" y="108"/>
                </a:lnTo>
                <a:lnTo>
                  <a:pt x="67" y="94"/>
                </a:lnTo>
                <a:lnTo>
                  <a:pt x="56" y="67"/>
                </a:lnTo>
                <a:lnTo>
                  <a:pt x="49" y="58"/>
                </a:lnTo>
                <a:lnTo>
                  <a:pt x="27" y="56"/>
                </a:lnTo>
                <a:lnTo>
                  <a:pt x="0" y="29"/>
                </a:lnTo>
                <a:lnTo>
                  <a:pt x="38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/>
          </a:p>
        </p:txBody>
      </p:sp>
      <p:sp>
        <p:nvSpPr>
          <p:cNvPr id="53" name="Freeform 52"/>
          <p:cNvSpPr>
            <a:spLocks/>
          </p:cNvSpPr>
          <p:nvPr/>
        </p:nvSpPr>
        <p:spPr bwMode="auto">
          <a:xfrm>
            <a:off x="4509695" y="2619266"/>
            <a:ext cx="105476" cy="62304"/>
          </a:xfrm>
          <a:custGeom>
            <a:avLst/>
            <a:gdLst>
              <a:gd name="T0" fmla="*/ 41 w 58"/>
              <a:gd name="T1" fmla="*/ 0 h 43"/>
              <a:gd name="T2" fmla="*/ 46 w 58"/>
              <a:gd name="T3" fmla="*/ 5 h 43"/>
              <a:gd name="T4" fmla="*/ 27 w 58"/>
              <a:gd name="T5" fmla="*/ 13 h 43"/>
              <a:gd name="T6" fmla="*/ 9 w 58"/>
              <a:gd name="T7" fmla="*/ 26 h 43"/>
              <a:gd name="T8" fmla="*/ 2 w 58"/>
              <a:gd name="T9" fmla="*/ 23 h 43"/>
              <a:gd name="T10" fmla="*/ 0 w 58"/>
              <a:gd name="T11" fmla="*/ 9 h 43"/>
              <a:gd name="T12" fmla="*/ 0 w 58"/>
              <a:gd name="T13" fmla="*/ 4 h 43"/>
              <a:gd name="T14" fmla="*/ 27 w 58"/>
              <a:gd name="T15" fmla="*/ 0 h 43"/>
              <a:gd name="T16" fmla="*/ 41 w 58"/>
              <a:gd name="T17" fmla="*/ 0 h 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8"/>
              <a:gd name="T28" fmla="*/ 0 h 43"/>
              <a:gd name="T29" fmla="*/ 58 w 58"/>
              <a:gd name="T30" fmla="*/ 43 h 4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8" h="43">
                <a:moveTo>
                  <a:pt x="50" y="0"/>
                </a:moveTo>
                <a:lnTo>
                  <a:pt x="57" y="9"/>
                </a:lnTo>
                <a:lnTo>
                  <a:pt x="34" y="21"/>
                </a:lnTo>
                <a:lnTo>
                  <a:pt x="13" y="42"/>
                </a:lnTo>
                <a:lnTo>
                  <a:pt x="2" y="37"/>
                </a:lnTo>
                <a:lnTo>
                  <a:pt x="0" y="14"/>
                </a:lnTo>
                <a:lnTo>
                  <a:pt x="0" y="7"/>
                </a:lnTo>
                <a:lnTo>
                  <a:pt x="34" y="0"/>
                </a:lnTo>
                <a:lnTo>
                  <a:pt x="50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/>
          </a:p>
        </p:txBody>
      </p:sp>
      <p:sp>
        <p:nvSpPr>
          <p:cNvPr id="54" name="Freeform 53"/>
          <p:cNvSpPr>
            <a:spLocks/>
          </p:cNvSpPr>
          <p:nvPr/>
        </p:nvSpPr>
        <p:spPr bwMode="auto">
          <a:xfrm>
            <a:off x="3876840" y="1079697"/>
            <a:ext cx="759426" cy="523027"/>
          </a:xfrm>
          <a:custGeom>
            <a:avLst/>
            <a:gdLst>
              <a:gd name="T0" fmla="*/ 16 w 416"/>
              <a:gd name="T1" fmla="*/ 58 h 363"/>
              <a:gd name="T2" fmla="*/ 41 w 416"/>
              <a:gd name="T3" fmla="*/ 76 h 363"/>
              <a:gd name="T4" fmla="*/ 53 w 416"/>
              <a:gd name="T5" fmla="*/ 105 h 363"/>
              <a:gd name="T6" fmla="*/ 30 w 416"/>
              <a:gd name="T7" fmla="*/ 126 h 363"/>
              <a:gd name="T8" fmla="*/ 0 w 416"/>
              <a:gd name="T9" fmla="*/ 125 h 363"/>
              <a:gd name="T10" fmla="*/ 45 w 416"/>
              <a:gd name="T11" fmla="*/ 154 h 363"/>
              <a:gd name="T12" fmla="*/ 61 w 416"/>
              <a:gd name="T13" fmla="*/ 188 h 363"/>
              <a:gd name="T14" fmla="*/ 104 w 416"/>
              <a:gd name="T15" fmla="*/ 204 h 363"/>
              <a:gd name="T16" fmla="*/ 129 w 416"/>
              <a:gd name="T17" fmla="*/ 212 h 363"/>
              <a:gd name="T18" fmla="*/ 175 w 416"/>
              <a:gd name="T19" fmla="*/ 212 h 363"/>
              <a:gd name="T20" fmla="*/ 212 w 416"/>
              <a:gd name="T21" fmla="*/ 214 h 363"/>
              <a:gd name="T22" fmla="*/ 236 w 416"/>
              <a:gd name="T23" fmla="*/ 204 h 363"/>
              <a:gd name="T24" fmla="*/ 256 w 416"/>
              <a:gd name="T25" fmla="*/ 214 h 363"/>
              <a:gd name="T26" fmla="*/ 279 w 416"/>
              <a:gd name="T27" fmla="*/ 202 h 363"/>
              <a:gd name="T28" fmla="*/ 312 w 416"/>
              <a:gd name="T29" fmla="*/ 193 h 363"/>
              <a:gd name="T30" fmla="*/ 322 w 416"/>
              <a:gd name="T31" fmla="*/ 178 h 363"/>
              <a:gd name="T32" fmla="*/ 341 w 416"/>
              <a:gd name="T33" fmla="*/ 160 h 363"/>
              <a:gd name="T34" fmla="*/ 326 w 416"/>
              <a:gd name="T35" fmla="*/ 146 h 363"/>
              <a:gd name="T36" fmla="*/ 336 w 416"/>
              <a:gd name="T37" fmla="*/ 111 h 363"/>
              <a:gd name="T38" fmla="*/ 317 w 416"/>
              <a:gd name="T39" fmla="*/ 101 h 363"/>
              <a:gd name="T40" fmla="*/ 314 w 416"/>
              <a:gd name="T41" fmla="*/ 96 h 363"/>
              <a:gd name="T42" fmla="*/ 303 w 416"/>
              <a:gd name="T43" fmla="*/ 84 h 363"/>
              <a:gd name="T44" fmla="*/ 277 w 416"/>
              <a:gd name="T45" fmla="*/ 98 h 363"/>
              <a:gd name="T46" fmla="*/ 260 w 416"/>
              <a:gd name="T47" fmla="*/ 92 h 363"/>
              <a:gd name="T48" fmla="*/ 232 w 416"/>
              <a:gd name="T49" fmla="*/ 84 h 363"/>
              <a:gd name="T50" fmla="*/ 217 w 416"/>
              <a:gd name="T51" fmla="*/ 82 h 363"/>
              <a:gd name="T52" fmla="*/ 210 w 416"/>
              <a:gd name="T53" fmla="*/ 73 h 363"/>
              <a:gd name="T54" fmla="*/ 179 w 416"/>
              <a:gd name="T55" fmla="*/ 75 h 363"/>
              <a:gd name="T56" fmla="*/ 175 w 416"/>
              <a:gd name="T57" fmla="*/ 64 h 363"/>
              <a:gd name="T58" fmla="*/ 160 w 416"/>
              <a:gd name="T59" fmla="*/ 69 h 363"/>
              <a:gd name="T60" fmla="*/ 150 w 416"/>
              <a:gd name="T61" fmla="*/ 69 h 363"/>
              <a:gd name="T62" fmla="*/ 129 w 416"/>
              <a:gd name="T63" fmla="*/ 76 h 363"/>
              <a:gd name="T64" fmla="*/ 124 w 416"/>
              <a:gd name="T65" fmla="*/ 54 h 363"/>
              <a:gd name="T66" fmla="*/ 140 w 416"/>
              <a:gd name="T67" fmla="*/ 40 h 363"/>
              <a:gd name="T68" fmla="*/ 140 w 416"/>
              <a:gd name="T69" fmla="*/ 13 h 363"/>
              <a:gd name="T70" fmla="*/ 129 w 416"/>
              <a:gd name="T71" fmla="*/ 0 h 363"/>
              <a:gd name="T72" fmla="*/ 119 w 416"/>
              <a:gd name="T73" fmla="*/ 17 h 363"/>
              <a:gd name="T74" fmla="*/ 106 w 416"/>
              <a:gd name="T75" fmla="*/ 18 h 363"/>
              <a:gd name="T76" fmla="*/ 102 w 416"/>
              <a:gd name="T77" fmla="*/ 4 h 363"/>
              <a:gd name="T78" fmla="*/ 81 w 416"/>
              <a:gd name="T79" fmla="*/ 12 h 363"/>
              <a:gd name="T80" fmla="*/ 80 w 416"/>
              <a:gd name="T81" fmla="*/ 24 h 363"/>
              <a:gd name="T82" fmla="*/ 65 w 416"/>
              <a:gd name="T83" fmla="*/ 16 h 363"/>
              <a:gd name="T84" fmla="*/ 51 w 416"/>
              <a:gd name="T85" fmla="*/ 24 h 363"/>
              <a:gd name="T86" fmla="*/ 72 w 416"/>
              <a:gd name="T87" fmla="*/ 35 h 363"/>
              <a:gd name="T88" fmla="*/ 93 w 416"/>
              <a:gd name="T89" fmla="*/ 47 h 363"/>
              <a:gd name="T90" fmla="*/ 80 w 416"/>
              <a:gd name="T91" fmla="*/ 56 h 363"/>
              <a:gd name="T92" fmla="*/ 87 w 416"/>
              <a:gd name="T93" fmla="*/ 71 h 363"/>
              <a:gd name="T94" fmla="*/ 70 w 416"/>
              <a:gd name="T95" fmla="*/ 76 h 363"/>
              <a:gd name="T96" fmla="*/ 41 w 416"/>
              <a:gd name="T97" fmla="*/ 55 h 36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16"/>
              <a:gd name="T148" fmla="*/ 0 h 363"/>
              <a:gd name="T149" fmla="*/ 416 w 416"/>
              <a:gd name="T150" fmla="*/ 363 h 363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16" h="363">
                <a:moveTo>
                  <a:pt x="31" y="84"/>
                </a:moveTo>
                <a:lnTo>
                  <a:pt x="20" y="97"/>
                </a:lnTo>
                <a:lnTo>
                  <a:pt x="34" y="122"/>
                </a:lnTo>
                <a:lnTo>
                  <a:pt x="49" y="127"/>
                </a:lnTo>
                <a:lnTo>
                  <a:pt x="65" y="138"/>
                </a:lnTo>
                <a:lnTo>
                  <a:pt x="65" y="177"/>
                </a:lnTo>
                <a:lnTo>
                  <a:pt x="52" y="204"/>
                </a:lnTo>
                <a:lnTo>
                  <a:pt x="38" y="211"/>
                </a:lnTo>
                <a:lnTo>
                  <a:pt x="4" y="204"/>
                </a:lnTo>
                <a:lnTo>
                  <a:pt x="0" y="209"/>
                </a:lnTo>
                <a:lnTo>
                  <a:pt x="40" y="250"/>
                </a:lnTo>
                <a:lnTo>
                  <a:pt x="54" y="257"/>
                </a:lnTo>
                <a:lnTo>
                  <a:pt x="61" y="286"/>
                </a:lnTo>
                <a:lnTo>
                  <a:pt x="74" y="316"/>
                </a:lnTo>
                <a:lnTo>
                  <a:pt x="99" y="336"/>
                </a:lnTo>
                <a:lnTo>
                  <a:pt x="126" y="341"/>
                </a:lnTo>
                <a:lnTo>
                  <a:pt x="142" y="355"/>
                </a:lnTo>
                <a:lnTo>
                  <a:pt x="158" y="355"/>
                </a:lnTo>
                <a:lnTo>
                  <a:pt x="176" y="346"/>
                </a:lnTo>
                <a:lnTo>
                  <a:pt x="213" y="355"/>
                </a:lnTo>
                <a:lnTo>
                  <a:pt x="233" y="362"/>
                </a:lnTo>
                <a:lnTo>
                  <a:pt x="258" y="357"/>
                </a:lnTo>
                <a:lnTo>
                  <a:pt x="274" y="355"/>
                </a:lnTo>
                <a:lnTo>
                  <a:pt x="288" y="341"/>
                </a:lnTo>
                <a:lnTo>
                  <a:pt x="299" y="346"/>
                </a:lnTo>
                <a:lnTo>
                  <a:pt x="312" y="357"/>
                </a:lnTo>
                <a:lnTo>
                  <a:pt x="328" y="350"/>
                </a:lnTo>
                <a:lnTo>
                  <a:pt x="340" y="339"/>
                </a:lnTo>
                <a:lnTo>
                  <a:pt x="349" y="330"/>
                </a:lnTo>
                <a:lnTo>
                  <a:pt x="380" y="323"/>
                </a:lnTo>
                <a:lnTo>
                  <a:pt x="387" y="314"/>
                </a:lnTo>
                <a:lnTo>
                  <a:pt x="392" y="298"/>
                </a:lnTo>
                <a:lnTo>
                  <a:pt x="412" y="282"/>
                </a:lnTo>
                <a:lnTo>
                  <a:pt x="415" y="268"/>
                </a:lnTo>
                <a:lnTo>
                  <a:pt x="408" y="259"/>
                </a:lnTo>
                <a:lnTo>
                  <a:pt x="396" y="245"/>
                </a:lnTo>
                <a:lnTo>
                  <a:pt x="394" y="193"/>
                </a:lnTo>
                <a:lnTo>
                  <a:pt x="410" y="186"/>
                </a:lnTo>
                <a:lnTo>
                  <a:pt x="401" y="170"/>
                </a:lnTo>
                <a:lnTo>
                  <a:pt x="387" y="170"/>
                </a:lnTo>
                <a:lnTo>
                  <a:pt x="378" y="170"/>
                </a:lnTo>
                <a:lnTo>
                  <a:pt x="383" y="161"/>
                </a:lnTo>
                <a:lnTo>
                  <a:pt x="378" y="145"/>
                </a:lnTo>
                <a:lnTo>
                  <a:pt x="369" y="141"/>
                </a:lnTo>
                <a:lnTo>
                  <a:pt x="351" y="150"/>
                </a:lnTo>
                <a:lnTo>
                  <a:pt x="337" y="163"/>
                </a:lnTo>
                <a:lnTo>
                  <a:pt x="328" y="161"/>
                </a:lnTo>
                <a:lnTo>
                  <a:pt x="317" y="154"/>
                </a:lnTo>
                <a:lnTo>
                  <a:pt x="301" y="145"/>
                </a:lnTo>
                <a:lnTo>
                  <a:pt x="283" y="141"/>
                </a:lnTo>
                <a:lnTo>
                  <a:pt x="274" y="145"/>
                </a:lnTo>
                <a:lnTo>
                  <a:pt x="265" y="138"/>
                </a:lnTo>
                <a:lnTo>
                  <a:pt x="265" y="125"/>
                </a:lnTo>
                <a:lnTo>
                  <a:pt x="256" y="122"/>
                </a:lnTo>
                <a:lnTo>
                  <a:pt x="238" y="127"/>
                </a:lnTo>
                <a:lnTo>
                  <a:pt x="219" y="125"/>
                </a:lnTo>
                <a:lnTo>
                  <a:pt x="219" y="116"/>
                </a:lnTo>
                <a:lnTo>
                  <a:pt x="213" y="107"/>
                </a:lnTo>
                <a:lnTo>
                  <a:pt x="201" y="104"/>
                </a:lnTo>
                <a:lnTo>
                  <a:pt x="195" y="116"/>
                </a:lnTo>
                <a:lnTo>
                  <a:pt x="190" y="120"/>
                </a:lnTo>
                <a:lnTo>
                  <a:pt x="183" y="116"/>
                </a:lnTo>
                <a:lnTo>
                  <a:pt x="170" y="118"/>
                </a:lnTo>
                <a:lnTo>
                  <a:pt x="158" y="129"/>
                </a:lnTo>
                <a:lnTo>
                  <a:pt x="149" y="120"/>
                </a:lnTo>
                <a:lnTo>
                  <a:pt x="151" y="91"/>
                </a:lnTo>
                <a:lnTo>
                  <a:pt x="161" y="75"/>
                </a:lnTo>
                <a:lnTo>
                  <a:pt x="170" y="66"/>
                </a:lnTo>
                <a:lnTo>
                  <a:pt x="167" y="45"/>
                </a:lnTo>
                <a:lnTo>
                  <a:pt x="170" y="22"/>
                </a:lnTo>
                <a:lnTo>
                  <a:pt x="165" y="0"/>
                </a:lnTo>
                <a:lnTo>
                  <a:pt x="158" y="0"/>
                </a:lnTo>
                <a:lnTo>
                  <a:pt x="149" y="9"/>
                </a:lnTo>
                <a:lnTo>
                  <a:pt x="145" y="29"/>
                </a:lnTo>
                <a:lnTo>
                  <a:pt x="138" y="45"/>
                </a:lnTo>
                <a:lnTo>
                  <a:pt x="129" y="31"/>
                </a:lnTo>
                <a:lnTo>
                  <a:pt x="136" y="15"/>
                </a:lnTo>
                <a:lnTo>
                  <a:pt x="124" y="6"/>
                </a:lnTo>
                <a:lnTo>
                  <a:pt x="106" y="9"/>
                </a:lnTo>
                <a:lnTo>
                  <a:pt x="99" y="20"/>
                </a:lnTo>
                <a:lnTo>
                  <a:pt x="104" y="29"/>
                </a:lnTo>
                <a:lnTo>
                  <a:pt x="97" y="40"/>
                </a:lnTo>
                <a:lnTo>
                  <a:pt x="90" y="36"/>
                </a:lnTo>
                <a:lnTo>
                  <a:pt x="79" y="27"/>
                </a:lnTo>
                <a:lnTo>
                  <a:pt x="70" y="29"/>
                </a:lnTo>
                <a:lnTo>
                  <a:pt x="63" y="40"/>
                </a:lnTo>
                <a:lnTo>
                  <a:pt x="72" y="56"/>
                </a:lnTo>
                <a:lnTo>
                  <a:pt x="88" y="59"/>
                </a:lnTo>
                <a:lnTo>
                  <a:pt x="106" y="77"/>
                </a:lnTo>
                <a:lnTo>
                  <a:pt x="113" y="81"/>
                </a:lnTo>
                <a:lnTo>
                  <a:pt x="113" y="93"/>
                </a:lnTo>
                <a:lnTo>
                  <a:pt x="97" y="95"/>
                </a:lnTo>
                <a:lnTo>
                  <a:pt x="99" y="111"/>
                </a:lnTo>
                <a:lnTo>
                  <a:pt x="106" y="120"/>
                </a:lnTo>
                <a:lnTo>
                  <a:pt x="99" y="129"/>
                </a:lnTo>
                <a:lnTo>
                  <a:pt x="86" y="127"/>
                </a:lnTo>
                <a:lnTo>
                  <a:pt x="65" y="107"/>
                </a:lnTo>
                <a:lnTo>
                  <a:pt x="49" y="93"/>
                </a:lnTo>
                <a:lnTo>
                  <a:pt x="31" y="84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grpSp>
        <p:nvGrpSpPr>
          <p:cNvPr id="55" name="Group 54"/>
          <p:cNvGrpSpPr>
            <a:grpSpLocks/>
          </p:cNvGrpSpPr>
          <p:nvPr/>
        </p:nvGrpSpPr>
        <p:grpSpPr bwMode="auto">
          <a:xfrm>
            <a:off x="6211305" y="1412776"/>
            <a:ext cx="1144893" cy="1905197"/>
            <a:chOff x="3324" y="947"/>
            <a:chExt cx="626" cy="1332"/>
          </a:xfrm>
          <a:solidFill>
            <a:schemeClr val="bg1">
              <a:lumMod val="85000"/>
            </a:schemeClr>
          </a:solidFill>
        </p:grpSpPr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573" y="2099"/>
              <a:ext cx="42" cy="103"/>
            </a:xfrm>
            <a:custGeom>
              <a:avLst/>
              <a:gdLst>
                <a:gd name="T0" fmla="*/ 41 w 42"/>
                <a:gd name="T1" fmla="*/ 0 h 103"/>
                <a:gd name="T2" fmla="*/ 38 w 42"/>
                <a:gd name="T3" fmla="*/ 34 h 103"/>
                <a:gd name="T4" fmla="*/ 27 w 42"/>
                <a:gd name="T5" fmla="*/ 61 h 103"/>
                <a:gd name="T6" fmla="*/ 6 w 42"/>
                <a:gd name="T7" fmla="*/ 77 h 103"/>
                <a:gd name="T8" fmla="*/ 11 w 42"/>
                <a:gd name="T9" fmla="*/ 95 h 103"/>
                <a:gd name="T10" fmla="*/ 4 w 42"/>
                <a:gd name="T11" fmla="*/ 102 h 103"/>
                <a:gd name="T12" fmla="*/ 0 w 42"/>
                <a:gd name="T13" fmla="*/ 79 h 103"/>
                <a:gd name="T14" fmla="*/ 6 w 42"/>
                <a:gd name="T15" fmla="*/ 63 h 103"/>
                <a:gd name="T16" fmla="*/ 11 w 42"/>
                <a:gd name="T17" fmla="*/ 43 h 103"/>
                <a:gd name="T18" fmla="*/ 41 w 42"/>
                <a:gd name="T19" fmla="*/ 0 h 1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103"/>
                <a:gd name="T32" fmla="*/ 42 w 42"/>
                <a:gd name="T33" fmla="*/ 103 h 10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103">
                  <a:moveTo>
                    <a:pt x="41" y="0"/>
                  </a:moveTo>
                  <a:lnTo>
                    <a:pt x="38" y="34"/>
                  </a:lnTo>
                  <a:lnTo>
                    <a:pt x="27" y="61"/>
                  </a:lnTo>
                  <a:lnTo>
                    <a:pt x="6" y="77"/>
                  </a:lnTo>
                  <a:lnTo>
                    <a:pt x="11" y="95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6" y="63"/>
                  </a:lnTo>
                  <a:lnTo>
                    <a:pt x="11" y="43"/>
                  </a:lnTo>
                  <a:lnTo>
                    <a:pt x="41" y="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FFC000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666" y="2053"/>
              <a:ext cx="58" cy="81"/>
            </a:xfrm>
            <a:custGeom>
              <a:avLst/>
              <a:gdLst>
                <a:gd name="T0" fmla="*/ 45 w 58"/>
                <a:gd name="T1" fmla="*/ 0 h 81"/>
                <a:gd name="T2" fmla="*/ 57 w 58"/>
                <a:gd name="T3" fmla="*/ 0 h 81"/>
                <a:gd name="T4" fmla="*/ 43 w 58"/>
                <a:gd name="T5" fmla="*/ 15 h 81"/>
                <a:gd name="T6" fmla="*/ 41 w 58"/>
                <a:gd name="T7" fmla="*/ 26 h 81"/>
                <a:gd name="T8" fmla="*/ 45 w 58"/>
                <a:gd name="T9" fmla="*/ 44 h 81"/>
                <a:gd name="T10" fmla="*/ 29 w 58"/>
                <a:gd name="T11" fmla="*/ 60 h 81"/>
                <a:gd name="T12" fmla="*/ 11 w 58"/>
                <a:gd name="T13" fmla="*/ 80 h 81"/>
                <a:gd name="T14" fmla="*/ 6 w 58"/>
                <a:gd name="T15" fmla="*/ 60 h 81"/>
                <a:gd name="T16" fmla="*/ 0 w 58"/>
                <a:gd name="T17" fmla="*/ 53 h 81"/>
                <a:gd name="T18" fmla="*/ 0 w 58"/>
                <a:gd name="T19" fmla="*/ 37 h 81"/>
                <a:gd name="T20" fmla="*/ 18 w 58"/>
                <a:gd name="T21" fmla="*/ 22 h 81"/>
                <a:gd name="T22" fmla="*/ 45 w 58"/>
                <a:gd name="T23" fmla="*/ 0 h 8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8"/>
                <a:gd name="T37" fmla="*/ 0 h 81"/>
                <a:gd name="T38" fmla="*/ 58 w 58"/>
                <a:gd name="T39" fmla="*/ 81 h 8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8" h="81">
                  <a:moveTo>
                    <a:pt x="45" y="0"/>
                  </a:moveTo>
                  <a:lnTo>
                    <a:pt x="57" y="0"/>
                  </a:lnTo>
                  <a:lnTo>
                    <a:pt x="43" y="15"/>
                  </a:lnTo>
                  <a:lnTo>
                    <a:pt x="41" y="26"/>
                  </a:lnTo>
                  <a:lnTo>
                    <a:pt x="45" y="44"/>
                  </a:lnTo>
                  <a:lnTo>
                    <a:pt x="29" y="60"/>
                  </a:lnTo>
                  <a:lnTo>
                    <a:pt x="11" y="80"/>
                  </a:lnTo>
                  <a:lnTo>
                    <a:pt x="6" y="60"/>
                  </a:lnTo>
                  <a:lnTo>
                    <a:pt x="0" y="53"/>
                  </a:lnTo>
                  <a:lnTo>
                    <a:pt x="0" y="37"/>
                  </a:lnTo>
                  <a:lnTo>
                    <a:pt x="18" y="22"/>
                  </a:lnTo>
                  <a:lnTo>
                    <a:pt x="45" y="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FFC000"/>
                </a:solidFill>
              </a:endParaRPr>
            </a:p>
          </p:txBody>
        </p:sp>
        <p:grpSp>
          <p:nvGrpSpPr>
            <p:cNvPr id="77" name="Group 76"/>
            <p:cNvGrpSpPr>
              <a:grpSpLocks/>
            </p:cNvGrpSpPr>
            <p:nvPr/>
          </p:nvGrpSpPr>
          <p:grpSpPr bwMode="auto">
            <a:xfrm>
              <a:off x="3324" y="947"/>
              <a:ext cx="626" cy="1332"/>
              <a:chOff x="3324" y="947"/>
              <a:chExt cx="626" cy="1332"/>
            </a:xfrm>
            <a:grpFill/>
          </p:grpSpPr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3324" y="947"/>
                <a:ext cx="626" cy="1332"/>
              </a:xfrm>
              <a:custGeom>
                <a:avLst/>
                <a:gdLst>
                  <a:gd name="T0" fmla="*/ 492 w 626"/>
                  <a:gd name="T1" fmla="*/ 24 h 1332"/>
                  <a:gd name="T2" fmla="*/ 577 w 626"/>
                  <a:gd name="T3" fmla="*/ 81 h 1332"/>
                  <a:gd name="T4" fmla="*/ 583 w 626"/>
                  <a:gd name="T5" fmla="*/ 131 h 1332"/>
                  <a:gd name="T6" fmla="*/ 604 w 626"/>
                  <a:gd name="T7" fmla="*/ 177 h 1332"/>
                  <a:gd name="T8" fmla="*/ 599 w 626"/>
                  <a:gd name="T9" fmla="*/ 236 h 1332"/>
                  <a:gd name="T10" fmla="*/ 618 w 626"/>
                  <a:gd name="T11" fmla="*/ 277 h 1332"/>
                  <a:gd name="T12" fmla="*/ 613 w 626"/>
                  <a:gd name="T13" fmla="*/ 311 h 1332"/>
                  <a:gd name="T14" fmla="*/ 538 w 626"/>
                  <a:gd name="T15" fmla="*/ 317 h 1332"/>
                  <a:gd name="T16" fmla="*/ 504 w 626"/>
                  <a:gd name="T17" fmla="*/ 367 h 1332"/>
                  <a:gd name="T18" fmla="*/ 494 w 626"/>
                  <a:gd name="T19" fmla="*/ 406 h 1332"/>
                  <a:gd name="T20" fmla="*/ 499 w 626"/>
                  <a:gd name="T21" fmla="*/ 458 h 1332"/>
                  <a:gd name="T22" fmla="*/ 476 w 626"/>
                  <a:gd name="T23" fmla="*/ 508 h 1332"/>
                  <a:gd name="T24" fmla="*/ 406 w 626"/>
                  <a:gd name="T25" fmla="*/ 551 h 1332"/>
                  <a:gd name="T26" fmla="*/ 378 w 626"/>
                  <a:gd name="T27" fmla="*/ 576 h 1332"/>
                  <a:gd name="T28" fmla="*/ 346 w 626"/>
                  <a:gd name="T29" fmla="*/ 638 h 1332"/>
                  <a:gd name="T30" fmla="*/ 335 w 626"/>
                  <a:gd name="T31" fmla="*/ 688 h 1332"/>
                  <a:gd name="T32" fmla="*/ 305 w 626"/>
                  <a:gd name="T33" fmla="*/ 754 h 1332"/>
                  <a:gd name="T34" fmla="*/ 348 w 626"/>
                  <a:gd name="T35" fmla="*/ 842 h 1332"/>
                  <a:gd name="T36" fmla="*/ 383 w 626"/>
                  <a:gd name="T37" fmla="*/ 908 h 1332"/>
                  <a:gd name="T38" fmla="*/ 346 w 626"/>
                  <a:gd name="T39" fmla="*/ 933 h 1332"/>
                  <a:gd name="T40" fmla="*/ 312 w 626"/>
                  <a:gd name="T41" fmla="*/ 938 h 1332"/>
                  <a:gd name="T42" fmla="*/ 241 w 626"/>
                  <a:gd name="T43" fmla="*/ 942 h 1332"/>
                  <a:gd name="T44" fmla="*/ 307 w 626"/>
                  <a:gd name="T45" fmla="*/ 958 h 1332"/>
                  <a:gd name="T46" fmla="*/ 346 w 626"/>
                  <a:gd name="T47" fmla="*/ 978 h 1332"/>
                  <a:gd name="T48" fmla="*/ 321 w 626"/>
                  <a:gd name="T49" fmla="*/ 994 h 1332"/>
                  <a:gd name="T50" fmla="*/ 278 w 626"/>
                  <a:gd name="T51" fmla="*/ 1033 h 1332"/>
                  <a:gd name="T52" fmla="*/ 266 w 626"/>
                  <a:gd name="T53" fmla="*/ 1069 h 1332"/>
                  <a:gd name="T54" fmla="*/ 250 w 626"/>
                  <a:gd name="T55" fmla="*/ 1156 h 1332"/>
                  <a:gd name="T56" fmla="*/ 230 w 626"/>
                  <a:gd name="T57" fmla="*/ 1215 h 1332"/>
                  <a:gd name="T58" fmla="*/ 177 w 626"/>
                  <a:gd name="T59" fmla="*/ 1260 h 1332"/>
                  <a:gd name="T60" fmla="*/ 130 w 626"/>
                  <a:gd name="T61" fmla="*/ 1276 h 1332"/>
                  <a:gd name="T62" fmla="*/ 120 w 626"/>
                  <a:gd name="T63" fmla="*/ 1319 h 1332"/>
                  <a:gd name="T64" fmla="*/ 70 w 626"/>
                  <a:gd name="T65" fmla="*/ 1331 h 1332"/>
                  <a:gd name="T66" fmla="*/ 50 w 626"/>
                  <a:gd name="T67" fmla="*/ 1310 h 1332"/>
                  <a:gd name="T68" fmla="*/ 29 w 626"/>
                  <a:gd name="T69" fmla="*/ 1235 h 1332"/>
                  <a:gd name="T70" fmla="*/ 45 w 626"/>
                  <a:gd name="T71" fmla="*/ 1219 h 1332"/>
                  <a:gd name="T72" fmla="*/ 50 w 626"/>
                  <a:gd name="T73" fmla="*/ 1194 h 1332"/>
                  <a:gd name="T74" fmla="*/ 29 w 626"/>
                  <a:gd name="T75" fmla="*/ 1126 h 1332"/>
                  <a:gd name="T76" fmla="*/ 11 w 626"/>
                  <a:gd name="T77" fmla="*/ 1074 h 1332"/>
                  <a:gd name="T78" fmla="*/ 0 w 626"/>
                  <a:gd name="T79" fmla="*/ 990 h 1332"/>
                  <a:gd name="T80" fmla="*/ 20 w 626"/>
                  <a:gd name="T81" fmla="*/ 958 h 1332"/>
                  <a:gd name="T82" fmla="*/ 36 w 626"/>
                  <a:gd name="T83" fmla="*/ 874 h 1332"/>
                  <a:gd name="T84" fmla="*/ 79 w 626"/>
                  <a:gd name="T85" fmla="*/ 824 h 1332"/>
                  <a:gd name="T86" fmla="*/ 66 w 626"/>
                  <a:gd name="T87" fmla="*/ 738 h 1332"/>
                  <a:gd name="T88" fmla="*/ 84 w 626"/>
                  <a:gd name="T89" fmla="*/ 697 h 1332"/>
                  <a:gd name="T90" fmla="*/ 75 w 626"/>
                  <a:gd name="T91" fmla="*/ 622 h 1332"/>
                  <a:gd name="T92" fmla="*/ 91 w 626"/>
                  <a:gd name="T93" fmla="*/ 533 h 1332"/>
                  <a:gd name="T94" fmla="*/ 145 w 626"/>
                  <a:gd name="T95" fmla="*/ 476 h 1332"/>
                  <a:gd name="T96" fmla="*/ 196 w 626"/>
                  <a:gd name="T97" fmla="*/ 458 h 1332"/>
                  <a:gd name="T98" fmla="*/ 175 w 626"/>
                  <a:gd name="T99" fmla="*/ 406 h 1332"/>
                  <a:gd name="T100" fmla="*/ 196 w 626"/>
                  <a:gd name="T101" fmla="*/ 361 h 1332"/>
                  <a:gd name="T102" fmla="*/ 207 w 626"/>
                  <a:gd name="T103" fmla="*/ 293 h 1332"/>
                  <a:gd name="T104" fmla="*/ 262 w 626"/>
                  <a:gd name="T105" fmla="*/ 252 h 1332"/>
                  <a:gd name="T106" fmla="*/ 287 w 626"/>
                  <a:gd name="T107" fmla="*/ 199 h 1332"/>
                  <a:gd name="T108" fmla="*/ 328 w 626"/>
                  <a:gd name="T109" fmla="*/ 115 h 1332"/>
                  <a:gd name="T110" fmla="*/ 374 w 626"/>
                  <a:gd name="T111" fmla="*/ 77 h 1332"/>
                  <a:gd name="T112" fmla="*/ 415 w 626"/>
                  <a:gd name="T113" fmla="*/ 47 h 1332"/>
                  <a:gd name="T114" fmla="*/ 467 w 626"/>
                  <a:gd name="T115" fmla="*/ 0 h 133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26"/>
                  <a:gd name="T175" fmla="*/ 0 h 1332"/>
                  <a:gd name="T176" fmla="*/ 626 w 626"/>
                  <a:gd name="T177" fmla="*/ 1332 h 133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26" h="1332">
                    <a:moveTo>
                      <a:pt x="472" y="0"/>
                    </a:moveTo>
                    <a:lnTo>
                      <a:pt x="479" y="4"/>
                    </a:lnTo>
                    <a:lnTo>
                      <a:pt x="492" y="24"/>
                    </a:lnTo>
                    <a:lnTo>
                      <a:pt x="547" y="77"/>
                    </a:lnTo>
                    <a:lnTo>
                      <a:pt x="554" y="65"/>
                    </a:lnTo>
                    <a:lnTo>
                      <a:pt x="577" y="81"/>
                    </a:lnTo>
                    <a:lnTo>
                      <a:pt x="583" y="99"/>
                    </a:lnTo>
                    <a:lnTo>
                      <a:pt x="583" y="111"/>
                    </a:lnTo>
                    <a:lnTo>
                      <a:pt x="583" y="131"/>
                    </a:lnTo>
                    <a:lnTo>
                      <a:pt x="577" y="145"/>
                    </a:lnTo>
                    <a:lnTo>
                      <a:pt x="590" y="161"/>
                    </a:lnTo>
                    <a:lnTo>
                      <a:pt x="604" y="177"/>
                    </a:lnTo>
                    <a:lnTo>
                      <a:pt x="604" y="190"/>
                    </a:lnTo>
                    <a:lnTo>
                      <a:pt x="604" y="211"/>
                    </a:lnTo>
                    <a:lnTo>
                      <a:pt x="599" y="236"/>
                    </a:lnTo>
                    <a:lnTo>
                      <a:pt x="590" y="245"/>
                    </a:lnTo>
                    <a:lnTo>
                      <a:pt x="604" y="256"/>
                    </a:lnTo>
                    <a:lnTo>
                      <a:pt x="618" y="277"/>
                    </a:lnTo>
                    <a:lnTo>
                      <a:pt x="625" y="297"/>
                    </a:lnTo>
                    <a:lnTo>
                      <a:pt x="625" y="306"/>
                    </a:lnTo>
                    <a:lnTo>
                      <a:pt x="613" y="311"/>
                    </a:lnTo>
                    <a:lnTo>
                      <a:pt x="558" y="311"/>
                    </a:lnTo>
                    <a:lnTo>
                      <a:pt x="547" y="311"/>
                    </a:lnTo>
                    <a:lnTo>
                      <a:pt x="538" y="317"/>
                    </a:lnTo>
                    <a:lnTo>
                      <a:pt x="538" y="336"/>
                    </a:lnTo>
                    <a:lnTo>
                      <a:pt x="529" y="347"/>
                    </a:lnTo>
                    <a:lnTo>
                      <a:pt x="504" y="367"/>
                    </a:lnTo>
                    <a:lnTo>
                      <a:pt x="508" y="386"/>
                    </a:lnTo>
                    <a:lnTo>
                      <a:pt x="504" y="397"/>
                    </a:lnTo>
                    <a:lnTo>
                      <a:pt x="494" y="406"/>
                    </a:lnTo>
                    <a:lnTo>
                      <a:pt x="504" y="431"/>
                    </a:lnTo>
                    <a:lnTo>
                      <a:pt x="508" y="447"/>
                    </a:lnTo>
                    <a:lnTo>
                      <a:pt x="499" y="458"/>
                    </a:lnTo>
                    <a:lnTo>
                      <a:pt x="483" y="472"/>
                    </a:lnTo>
                    <a:lnTo>
                      <a:pt x="479" y="488"/>
                    </a:lnTo>
                    <a:lnTo>
                      <a:pt x="476" y="508"/>
                    </a:lnTo>
                    <a:lnTo>
                      <a:pt x="447" y="522"/>
                    </a:lnTo>
                    <a:lnTo>
                      <a:pt x="428" y="533"/>
                    </a:lnTo>
                    <a:lnTo>
                      <a:pt x="406" y="551"/>
                    </a:lnTo>
                    <a:lnTo>
                      <a:pt x="408" y="563"/>
                    </a:lnTo>
                    <a:lnTo>
                      <a:pt x="387" y="567"/>
                    </a:lnTo>
                    <a:lnTo>
                      <a:pt x="378" y="576"/>
                    </a:lnTo>
                    <a:lnTo>
                      <a:pt x="358" y="604"/>
                    </a:lnTo>
                    <a:lnTo>
                      <a:pt x="342" y="617"/>
                    </a:lnTo>
                    <a:lnTo>
                      <a:pt x="346" y="638"/>
                    </a:lnTo>
                    <a:lnTo>
                      <a:pt x="335" y="647"/>
                    </a:lnTo>
                    <a:lnTo>
                      <a:pt x="326" y="656"/>
                    </a:lnTo>
                    <a:lnTo>
                      <a:pt x="335" y="688"/>
                    </a:lnTo>
                    <a:lnTo>
                      <a:pt x="330" y="708"/>
                    </a:lnTo>
                    <a:lnTo>
                      <a:pt x="307" y="722"/>
                    </a:lnTo>
                    <a:lnTo>
                      <a:pt x="305" y="754"/>
                    </a:lnTo>
                    <a:lnTo>
                      <a:pt x="307" y="797"/>
                    </a:lnTo>
                    <a:lnTo>
                      <a:pt x="317" y="815"/>
                    </a:lnTo>
                    <a:lnTo>
                      <a:pt x="348" y="842"/>
                    </a:lnTo>
                    <a:lnTo>
                      <a:pt x="362" y="867"/>
                    </a:lnTo>
                    <a:lnTo>
                      <a:pt x="376" y="890"/>
                    </a:lnTo>
                    <a:lnTo>
                      <a:pt x="383" y="908"/>
                    </a:lnTo>
                    <a:lnTo>
                      <a:pt x="376" y="924"/>
                    </a:lnTo>
                    <a:lnTo>
                      <a:pt x="358" y="938"/>
                    </a:lnTo>
                    <a:lnTo>
                      <a:pt x="346" y="933"/>
                    </a:lnTo>
                    <a:lnTo>
                      <a:pt x="335" y="919"/>
                    </a:lnTo>
                    <a:lnTo>
                      <a:pt x="317" y="924"/>
                    </a:lnTo>
                    <a:lnTo>
                      <a:pt x="312" y="938"/>
                    </a:lnTo>
                    <a:lnTo>
                      <a:pt x="287" y="938"/>
                    </a:lnTo>
                    <a:lnTo>
                      <a:pt x="250" y="933"/>
                    </a:lnTo>
                    <a:lnTo>
                      <a:pt x="241" y="942"/>
                    </a:lnTo>
                    <a:lnTo>
                      <a:pt x="266" y="953"/>
                    </a:lnTo>
                    <a:lnTo>
                      <a:pt x="301" y="942"/>
                    </a:lnTo>
                    <a:lnTo>
                      <a:pt x="307" y="958"/>
                    </a:lnTo>
                    <a:lnTo>
                      <a:pt x="335" y="963"/>
                    </a:lnTo>
                    <a:lnTo>
                      <a:pt x="353" y="969"/>
                    </a:lnTo>
                    <a:lnTo>
                      <a:pt x="346" y="978"/>
                    </a:lnTo>
                    <a:lnTo>
                      <a:pt x="321" y="974"/>
                    </a:lnTo>
                    <a:lnTo>
                      <a:pt x="317" y="983"/>
                    </a:lnTo>
                    <a:lnTo>
                      <a:pt x="321" y="994"/>
                    </a:lnTo>
                    <a:lnTo>
                      <a:pt x="307" y="1013"/>
                    </a:lnTo>
                    <a:lnTo>
                      <a:pt x="287" y="1028"/>
                    </a:lnTo>
                    <a:lnTo>
                      <a:pt x="278" y="1033"/>
                    </a:lnTo>
                    <a:lnTo>
                      <a:pt x="271" y="1037"/>
                    </a:lnTo>
                    <a:lnTo>
                      <a:pt x="276" y="1056"/>
                    </a:lnTo>
                    <a:lnTo>
                      <a:pt x="266" y="1069"/>
                    </a:lnTo>
                    <a:lnTo>
                      <a:pt x="253" y="1094"/>
                    </a:lnTo>
                    <a:lnTo>
                      <a:pt x="257" y="1119"/>
                    </a:lnTo>
                    <a:lnTo>
                      <a:pt x="250" y="1156"/>
                    </a:lnTo>
                    <a:lnTo>
                      <a:pt x="241" y="1174"/>
                    </a:lnTo>
                    <a:lnTo>
                      <a:pt x="241" y="1196"/>
                    </a:lnTo>
                    <a:lnTo>
                      <a:pt x="230" y="1215"/>
                    </a:lnTo>
                    <a:lnTo>
                      <a:pt x="212" y="1244"/>
                    </a:lnTo>
                    <a:lnTo>
                      <a:pt x="207" y="1265"/>
                    </a:lnTo>
                    <a:lnTo>
                      <a:pt x="177" y="1260"/>
                    </a:lnTo>
                    <a:lnTo>
                      <a:pt x="150" y="1260"/>
                    </a:lnTo>
                    <a:lnTo>
                      <a:pt x="145" y="1271"/>
                    </a:lnTo>
                    <a:lnTo>
                      <a:pt x="130" y="1276"/>
                    </a:lnTo>
                    <a:lnTo>
                      <a:pt x="120" y="1281"/>
                    </a:lnTo>
                    <a:lnTo>
                      <a:pt x="125" y="1296"/>
                    </a:lnTo>
                    <a:lnTo>
                      <a:pt x="120" y="1319"/>
                    </a:lnTo>
                    <a:lnTo>
                      <a:pt x="100" y="1331"/>
                    </a:lnTo>
                    <a:lnTo>
                      <a:pt x="88" y="1319"/>
                    </a:lnTo>
                    <a:lnTo>
                      <a:pt x="70" y="1331"/>
                    </a:lnTo>
                    <a:lnTo>
                      <a:pt x="50" y="1331"/>
                    </a:lnTo>
                    <a:lnTo>
                      <a:pt x="41" y="1319"/>
                    </a:lnTo>
                    <a:lnTo>
                      <a:pt x="50" y="1310"/>
                    </a:lnTo>
                    <a:lnTo>
                      <a:pt x="54" y="1285"/>
                    </a:lnTo>
                    <a:lnTo>
                      <a:pt x="36" y="1253"/>
                    </a:lnTo>
                    <a:lnTo>
                      <a:pt x="29" y="1235"/>
                    </a:lnTo>
                    <a:lnTo>
                      <a:pt x="34" y="1226"/>
                    </a:lnTo>
                    <a:lnTo>
                      <a:pt x="41" y="1226"/>
                    </a:lnTo>
                    <a:lnTo>
                      <a:pt x="45" y="1219"/>
                    </a:lnTo>
                    <a:lnTo>
                      <a:pt x="50" y="1210"/>
                    </a:lnTo>
                    <a:lnTo>
                      <a:pt x="54" y="1201"/>
                    </a:lnTo>
                    <a:lnTo>
                      <a:pt x="50" y="1194"/>
                    </a:lnTo>
                    <a:lnTo>
                      <a:pt x="41" y="1178"/>
                    </a:lnTo>
                    <a:lnTo>
                      <a:pt x="25" y="1153"/>
                    </a:lnTo>
                    <a:lnTo>
                      <a:pt x="29" y="1126"/>
                    </a:lnTo>
                    <a:lnTo>
                      <a:pt x="15" y="1108"/>
                    </a:lnTo>
                    <a:lnTo>
                      <a:pt x="4" y="1094"/>
                    </a:lnTo>
                    <a:lnTo>
                      <a:pt x="11" y="1074"/>
                    </a:lnTo>
                    <a:lnTo>
                      <a:pt x="20" y="1033"/>
                    </a:lnTo>
                    <a:lnTo>
                      <a:pt x="4" y="1013"/>
                    </a:lnTo>
                    <a:lnTo>
                      <a:pt x="0" y="990"/>
                    </a:lnTo>
                    <a:lnTo>
                      <a:pt x="0" y="978"/>
                    </a:lnTo>
                    <a:lnTo>
                      <a:pt x="9" y="953"/>
                    </a:lnTo>
                    <a:lnTo>
                      <a:pt x="20" y="958"/>
                    </a:lnTo>
                    <a:lnTo>
                      <a:pt x="34" y="924"/>
                    </a:lnTo>
                    <a:lnTo>
                      <a:pt x="34" y="888"/>
                    </a:lnTo>
                    <a:lnTo>
                      <a:pt x="36" y="874"/>
                    </a:lnTo>
                    <a:lnTo>
                      <a:pt x="54" y="863"/>
                    </a:lnTo>
                    <a:lnTo>
                      <a:pt x="79" y="844"/>
                    </a:lnTo>
                    <a:lnTo>
                      <a:pt x="79" y="824"/>
                    </a:lnTo>
                    <a:lnTo>
                      <a:pt x="75" y="763"/>
                    </a:lnTo>
                    <a:lnTo>
                      <a:pt x="66" y="754"/>
                    </a:lnTo>
                    <a:lnTo>
                      <a:pt x="66" y="738"/>
                    </a:lnTo>
                    <a:lnTo>
                      <a:pt x="88" y="729"/>
                    </a:lnTo>
                    <a:lnTo>
                      <a:pt x="95" y="722"/>
                    </a:lnTo>
                    <a:lnTo>
                      <a:pt x="84" y="697"/>
                    </a:lnTo>
                    <a:lnTo>
                      <a:pt x="66" y="672"/>
                    </a:lnTo>
                    <a:lnTo>
                      <a:pt x="70" y="642"/>
                    </a:lnTo>
                    <a:lnTo>
                      <a:pt x="75" y="622"/>
                    </a:lnTo>
                    <a:lnTo>
                      <a:pt x="91" y="583"/>
                    </a:lnTo>
                    <a:lnTo>
                      <a:pt x="91" y="567"/>
                    </a:lnTo>
                    <a:lnTo>
                      <a:pt x="91" y="533"/>
                    </a:lnTo>
                    <a:lnTo>
                      <a:pt x="104" y="506"/>
                    </a:lnTo>
                    <a:lnTo>
                      <a:pt x="125" y="488"/>
                    </a:lnTo>
                    <a:lnTo>
                      <a:pt x="145" y="476"/>
                    </a:lnTo>
                    <a:lnTo>
                      <a:pt x="166" y="481"/>
                    </a:lnTo>
                    <a:lnTo>
                      <a:pt x="187" y="488"/>
                    </a:lnTo>
                    <a:lnTo>
                      <a:pt x="196" y="458"/>
                    </a:lnTo>
                    <a:lnTo>
                      <a:pt x="187" y="433"/>
                    </a:lnTo>
                    <a:lnTo>
                      <a:pt x="177" y="417"/>
                    </a:lnTo>
                    <a:lnTo>
                      <a:pt x="175" y="406"/>
                    </a:lnTo>
                    <a:lnTo>
                      <a:pt x="177" y="392"/>
                    </a:lnTo>
                    <a:lnTo>
                      <a:pt x="191" y="388"/>
                    </a:lnTo>
                    <a:lnTo>
                      <a:pt x="196" y="361"/>
                    </a:lnTo>
                    <a:lnTo>
                      <a:pt x="205" y="336"/>
                    </a:lnTo>
                    <a:lnTo>
                      <a:pt x="207" y="315"/>
                    </a:lnTo>
                    <a:lnTo>
                      <a:pt x="207" y="293"/>
                    </a:lnTo>
                    <a:lnTo>
                      <a:pt x="221" y="274"/>
                    </a:lnTo>
                    <a:lnTo>
                      <a:pt x="246" y="256"/>
                    </a:lnTo>
                    <a:lnTo>
                      <a:pt x="262" y="252"/>
                    </a:lnTo>
                    <a:lnTo>
                      <a:pt x="262" y="231"/>
                    </a:lnTo>
                    <a:lnTo>
                      <a:pt x="271" y="218"/>
                    </a:lnTo>
                    <a:lnTo>
                      <a:pt x="287" y="199"/>
                    </a:lnTo>
                    <a:lnTo>
                      <a:pt x="305" y="186"/>
                    </a:lnTo>
                    <a:lnTo>
                      <a:pt x="296" y="149"/>
                    </a:lnTo>
                    <a:lnTo>
                      <a:pt x="328" y="115"/>
                    </a:lnTo>
                    <a:lnTo>
                      <a:pt x="335" y="102"/>
                    </a:lnTo>
                    <a:lnTo>
                      <a:pt x="358" y="97"/>
                    </a:lnTo>
                    <a:lnTo>
                      <a:pt x="374" y="77"/>
                    </a:lnTo>
                    <a:lnTo>
                      <a:pt x="374" y="65"/>
                    </a:lnTo>
                    <a:lnTo>
                      <a:pt x="387" y="49"/>
                    </a:lnTo>
                    <a:lnTo>
                      <a:pt x="415" y="47"/>
                    </a:lnTo>
                    <a:lnTo>
                      <a:pt x="447" y="47"/>
                    </a:lnTo>
                    <a:lnTo>
                      <a:pt x="472" y="24"/>
                    </a:lnTo>
                    <a:lnTo>
                      <a:pt x="467" y="0"/>
                    </a:lnTo>
                    <a:lnTo>
                      <a:pt x="472" y="0"/>
                    </a:lnTo>
                  </a:path>
                </a:pathLst>
              </a:custGeom>
              <a:grpFill/>
              <a:ln w="9525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3324" y="947"/>
                <a:ext cx="626" cy="1332"/>
              </a:xfrm>
              <a:custGeom>
                <a:avLst/>
                <a:gdLst>
                  <a:gd name="T0" fmla="*/ 492 w 626"/>
                  <a:gd name="T1" fmla="*/ 24 h 1332"/>
                  <a:gd name="T2" fmla="*/ 577 w 626"/>
                  <a:gd name="T3" fmla="*/ 81 h 1332"/>
                  <a:gd name="T4" fmla="*/ 583 w 626"/>
                  <a:gd name="T5" fmla="*/ 131 h 1332"/>
                  <a:gd name="T6" fmla="*/ 604 w 626"/>
                  <a:gd name="T7" fmla="*/ 177 h 1332"/>
                  <a:gd name="T8" fmla="*/ 599 w 626"/>
                  <a:gd name="T9" fmla="*/ 236 h 1332"/>
                  <a:gd name="T10" fmla="*/ 618 w 626"/>
                  <a:gd name="T11" fmla="*/ 277 h 1332"/>
                  <a:gd name="T12" fmla="*/ 613 w 626"/>
                  <a:gd name="T13" fmla="*/ 311 h 1332"/>
                  <a:gd name="T14" fmla="*/ 538 w 626"/>
                  <a:gd name="T15" fmla="*/ 317 h 1332"/>
                  <a:gd name="T16" fmla="*/ 504 w 626"/>
                  <a:gd name="T17" fmla="*/ 367 h 1332"/>
                  <a:gd name="T18" fmla="*/ 494 w 626"/>
                  <a:gd name="T19" fmla="*/ 406 h 1332"/>
                  <a:gd name="T20" fmla="*/ 499 w 626"/>
                  <a:gd name="T21" fmla="*/ 458 h 1332"/>
                  <a:gd name="T22" fmla="*/ 476 w 626"/>
                  <a:gd name="T23" fmla="*/ 508 h 1332"/>
                  <a:gd name="T24" fmla="*/ 406 w 626"/>
                  <a:gd name="T25" fmla="*/ 551 h 1332"/>
                  <a:gd name="T26" fmla="*/ 378 w 626"/>
                  <a:gd name="T27" fmla="*/ 576 h 1332"/>
                  <a:gd name="T28" fmla="*/ 346 w 626"/>
                  <a:gd name="T29" fmla="*/ 638 h 1332"/>
                  <a:gd name="T30" fmla="*/ 335 w 626"/>
                  <a:gd name="T31" fmla="*/ 688 h 1332"/>
                  <a:gd name="T32" fmla="*/ 305 w 626"/>
                  <a:gd name="T33" fmla="*/ 754 h 1332"/>
                  <a:gd name="T34" fmla="*/ 348 w 626"/>
                  <a:gd name="T35" fmla="*/ 842 h 1332"/>
                  <a:gd name="T36" fmla="*/ 383 w 626"/>
                  <a:gd name="T37" fmla="*/ 908 h 1332"/>
                  <a:gd name="T38" fmla="*/ 346 w 626"/>
                  <a:gd name="T39" fmla="*/ 933 h 1332"/>
                  <a:gd name="T40" fmla="*/ 312 w 626"/>
                  <a:gd name="T41" fmla="*/ 938 h 1332"/>
                  <a:gd name="T42" fmla="*/ 241 w 626"/>
                  <a:gd name="T43" fmla="*/ 942 h 1332"/>
                  <a:gd name="T44" fmla="*/ 307 w 626"/>
                  <a:gd name="T45" fmla="*/ 958 h 1332"/>
                  <a:gd name="T46" fmla="*/ 346 w 626"/>
                  <a:gd name="T47" fmla="*/ 978 h 1332"/>
                  <a:gd name="T48" fmla="*/ 321 w 626"/>
                  <a:gd name="T49" fmla="*/ 994 h 1332"/>
                  <a:gd name="T50" fmla="*/ 278 w 626"/>
                  <a:gd name="T51" fmla="*/ 1033 h 1332"/>
                  <a:gd name="T52" fmla="*/ 266 w 626"/>
                  <a:gd name="T53" fmla="*/ 1069 h 1332"/>
                  <a:gd name="T54" fmla="*/ 250 w 626"/>
                  <a:gd name="T55" fmla="*/ 1156 h 1332"/>
                  <a:gd name="T56" fmla="*/ 230 w 626"/>
                  <a:gd name="T57" fmla="*/ 1215 h 1332"/>
                  <a:gd name="T58" fmla="*/ 177 w 626"/>
                  <a:gd name="T59" fmla="*/ 1260 h 1332"/>
                  <a:gd name="T60" fmla="*/ 130 w 626"/>
                  <a:gd name="T61" fmla="*/ 1276 h 1332"/>
                  <a:gd name="T62" fmla="*/ 120 w 626"/>
                  <a:gd name="T63" fmla="*/ 1319 h 1332"/>
                  <a:gd name="T64" fmla="*/ 70 w 626"/>
                  <a:gd name="T65" fmla="*/ 1331 h 1332"/>
                  <a:gd name="T66" fmla="*/ 50 w 626"/>
                  <a:gd name="T67" fmla="*/ 1310 h 1332"/>
                  <a:gd name="T68" fmla="*/ 29 w 626"/>
                  <a:gd name="T69" fmla="*/ 1235 h 1332"/>
                  <a:gd name="T70" fmla="*/ 45 w 626"/>
                  <a:gd name="T71" fmla="*/ 1219 h 1332"/>
                  <a:gd name="T72" fmla="*/ 50 w 626"/>
                  <a:gd name="T73" fmla="*/ 1194 h 1332"/>
                  <a:gd name="T74" fmla="*/ 29 w 626"/>
                  <a:gd name="T75" fmla="*/ 1126 h 1332"/>
                  <a:gd name="T76" fmla="*/ 11 w 626"/>
                  <a:gd name="T77" fmla="*/ 1074 h 1332"/>
                  <a:gd name="T78" fmla="*/ 0 w 626"/>
                  <a:gd name="T79" fmla="*/ 990 h 1332"/>
                  <a:gd name="T80" fmla="*/ 20 w 626"/>
                  <a:gd name="T81" fmla="*/ 958 h 1332"/>
                  <a:gd name="T82" fmla="*/ 36 w 626"/>
                  <a:gd name="T83" fmla="*/ 874 h 1332"/>
                  <a:gd name="T84" fmla="*/ 79 w 626"/>
                  <a:gd name="T85" fmla="*/ 824 h 1332"/>
                  <a:gd name="T86" fmla="*/ 66 w 626"/>
                  <a:gd name="T87" fmla="*/ 738 h 1332"/>
                  <a:gd name="T88" fmla="*/ 84 w 626"/>
                  <a:gd name="T89" fmla="*/ 697 h 1332"/>
                  <a:gd name="T90" fmla="*/ 75 w 626"/>
                  <a:gd name="T91" fmla="*/ 622 h 1332"/>
                  <a:gd name="T92" fmla="*/ 91 w 626"/>
                  <a:gd name="T93" fmla="*/ 533 h 1332"/>
                  <a:gd name="T94" fmla="*/ 145 w 626"/>
                  <a:gd name="T95" fmla="*/ 476 h 1332"/>
                  <a:gd name="T96" fmla="*/ 196 w 626"/>
                  <a:gd name="T97" fmla="*/ 458 h 1332"/>
                  <a:gd name="T98" fmla="*/ 175 w 626"/>
                  <a:gd name="T99" fmla="*/ 406 h 1332"/>
                  <a:gd name="T100" fmla="*/ 196 w 626"/>
                  <a:gd name="T101" fmla="*/ 361 h 1332"/>
                  <a:gd name="T102" fmla="*/ 207 w 626"/>
                  <a:gd name="T103" fmla="*/ 293 h 1332"/>
                  <a:gd name="T104" fmla="*/ 262 w 626"/>
                  <a:gd name="T105" fmla="*/ 252 h 1332"/>
                  <a:gd name="T106" fmla="*/ 287 w 626"/>
                  <a:gd name="T107" fmla="*/ 199 h 1332"/>
                  <a:gd name="T108" fmla="*/ 328 w 626"/>
                  <a:gd name="T109" fmla="*/ 115 h 1332"/>
                  <a:gd name="T110" fmla="*/ 374 w 626"/>
                  <a:gd name="T111" fmla="*/ 77 h 1332"/>
                  <a:gd name="T112" fmla="*/ 415 w 626"/>
                  <a:gd name="T113" fmla="*/ 47 h 1332"/>
                  <a:gd name="T114" fmla="*/ 467 w 626"/>
                  <a:gd name="T115" fmla="*/ 0 h 133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26"/>
                  <a:gd name="T175" fmla="*/ 0 h 1332"/>
                  <a:gd name="T176" fmla="*/ 626 w 626"/>
                  <a:gd name="T177" fmla="*/ 1332 h 133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26" h="1332">
                    <a:moveTo>
                      <a:pt x="472" y="0"/>
                    </a:moveTo>
                    <a:lnTo>
                      <a:pt x="479" y="4"/>
                    </a:lnTo>
                    <a:lnTo>
                      <a:pt x="492" y="24"/>
                    </a:lnTo>
                    <a:lnTo>
                      <a:pt x="547" y="77"/>
                    </a:lnTo>
                    <a:lnTo>
                      <a:pt x="554" y="65"/>
                    </a:lnTo>
                    <a:lnTo>
                      <a:pt x="577" y="81"/>
                    </a:lnTo>
                    <a:lnTo>
                      <a:pt x="583" y="99"/>
                    </a:lnTo>
                    <a:lnTo>
                      <a:pt x="583" y="111"/>
                    </a:lnTo>
                    <a:lnTo>
                      <a:pt x="583" y="131"/>
                    </a:lnTo>
                    <a:lnTo>
                      <a:pt x="577" y="145"/>
                    </a:lnTo>
                    <a:lnTo>
                      <a:pt x="590" y="161"/>
                    </a:lnTo>
                    <a:lnTo>
                      <a:pt x="604" y="177"/>
                    </a:lnTo>
                    <a:lnTo>
                      <a:pt x="604" y="190"/>
                    </a:lnTo>
                    <a:lnTo>
                      <a:pt x="604" y="211"/>
                    </a:lnTo>
                    <a:lnTo>
                      <a:pt x="599" y="236"/>
                    </a:lnTo>
                    <a:lnTo>
                      <a:pt x="590" y="245"/>
                    </a:lnTo>
                    <a:lnTo>
                      <a:pt x="604" y="256"/>
                    </a:lnTo>
                    <a:lnTo>
                      <a:pt x="618" y="277"/>
                    </a:lnTo>
                    <a:lnTo>
                      <a:pt x="625" y="297"/>
                    </a:lnTo>
                    <a:lnTo>
                      <a:pt x="625" y="306"/>
                    </a:lnTo>
                    <a:lnTo>
                      <a:pt x="613" y="311"/>
                    </a:lnTo>
                    <a:lnTo>
                      <a:pt x="558" y="311"/>
                    </a:lnTo>
                    <a:lnTo>
                      <a:pt x="547" y="311"/>
                    </a:lnTo>
                    <a:lnTo>
                      <a:pt x="538" y="317"/>
                    </a:lnTo>
                    <a:lnTo>
                      <a:pt x="538" y="336"/>
                    </a:lnTo>
                    <a:lnTo>
                      <a:pt x="529" y="347"/>
                    </a:lnTo>
                    <a:lnTo>
                      <a:pt x="504" y="367"/>
                    </a:lnTo>
                    <a:lnTo>
                      <a:pt x="508" y="386"/>
                    </a:lnTo>
                    <a:lnTo>
                      <a:pt x="504" y="397"/>
                    </a:lnTo>
                    <a:lnTo>
                      <a:pt x="494" y="406"/>
                    </a:lnTo>
                    <a:lnTo>
                      <a:pt x="504" y="431"/>
                    </a:lnTo>
                    <a:lnTo>
                      <a:pt x="508" y="447"/>
                    </a:lnTo>
                    <a:lnTo>
                      <a:pt x="499" y="458"/>
                    </a:lnTo>
                    <a:lnTo>
                      <a:pt x="483" y="472"/>
                    </a:lnTo>
                    <a:lnTo>
                      <a:pt x="479" y="488"/>
                    </a:lnTo>
                    <a:lnTo>
                      <a:pt x="476" y="508"/>
                    </a:lnTo>
                    <a:lnTo>
                      <a:pt x="447" y="522"/>
                    </a:lnTo>
                    <a:lnTo>
                      <a:pt x="428" y="533"/>
                    </a:lnTo>
                    <a:lnTo>
                      <a:pt x="406" y="551"/>
                    </a:lnTo>
                    <a:lnTo>
                      <a:pt x="408" y="563"/>
                    </a:lnTo>
                    <a:lnTo>
                      <a:pt x="387" y="567"/>
                    </a:lnTo>
                    <a:lnTo>
                      <a:pt x="378" y="576"/>
                    </a:lnTo>
                    <a:lnTo>
                      <a:pt x="358" y="604"/>
                    </a:lnTo>
                    <a:lnTo>
                      <a:pt x="342" y="617"/>
                    </a:lnTo>
                    <a:lnTo>
                      <a:pt x="346" y="638"/>
                    </a:lnTo>
                    <a:lnTo>
                      <a:pt x="335" y="647"/>
                    </a:lnTo>
                    <a:lnTo>
                      <a:pt x="326" y="656"/>
                    </a:lnTo>
                    <a:lnTo>
                      <a:pt x="335" y="688"/>
                    </a:lnTo>
                    <a:lnTo>
                      <a:pt x="330" y="708"/>
                    </a:lnTo>
                    <a:lnTo>
                      <a:pt x="307" y="722"/>
                    </a:lnTo>
                    <a:lnTo>
                      <a:pt x="305" y="754"/>
                    </a:lnTo>
                    <a:lnTo>
                      <a:pt x="307" y="797"/>
                    </a:lnTo>
                    <a:lnTo>
                      <a:pt x="317" y="815"/>
                    </a:lnTo>
                    <a:lnTo>
                      <a:pt x="348" y="842"/>
                    </a:lnTo>
                    <a:lnTo>
                      <a:pt x="362" y="867"/>
                    </a:lnTo>
                    <a:lnTo>
                      <a:pt x="376" y="890"/>
                    </a:lnTo>
                    <a:lnTo>
                      <a:pt x="383" y="908"/>
                    </a:lnTo>
                    <a:lnTo>
                      <a:pt x="376" y="924"/>
                    </a:lnTo>
                    <a:lnTo>
                      <a:pt x="358" y="938"/>
                    </a:lnTo>
                    <a:lnTo>
                      <a:pt x="346" y="933"/>
                    </a:lnTo>
                    <a:lnTo>
                      <a:pt x="335" y="919"/>
                    </a:lnTo>
                    <a:lnTo>
                      <a:pt x="317" y="924"/>
                    </a:lnTo>
                    <a:lnTo>
                      <a:pt x="312" y="938"/>
                    </a:lnTo>
                    <a:lnTo>
                      <a:pt x="287" y="938"/>
                    </a:lnTo>
                    <a:lnTo>
                      <a:pt x="250" y="933"/>
                    </a:lnTo>
                    <a:lnTo>
                      <a:pt x="241" y="942"/>
                    </a:lnTo>
                    <a:lnTo>
                      <a:pt x="266" y="953"/>
                    </a:lnTo>
                    <a:lnTo>
                      <a:pt x="301" y="942"/>
                    </a:lnTo>
                    <a:lnTo>
                      <a:pt x="307" y="958"/>
                    </a:lnTo>
                    <a:lnTo>
                      <a:pt x="335" y="963"/>
                    </a:lnTo>
                    <a:lnTo>
                      <a:pt x="353" y="969"/>
                    </a:lnTo>
                    <a:lnTo>
                      <a:pt x="346" y="978"/>
                    </a:lnTo>
                    <a:lnTo>
                      <a:pt x="321" y="974"/>
                    </a:lnTo>
                    <a:lnTo>
                      <a:pt x="317" y="983"/>
                    </a:lnTo>
                    <a:lnTo>
                      <a:pt x="321" y="994"/>
                    </a:lnTo>
                    <a:lnTo>
                      <a:pt x="307" y="1013"/>
                    </a:lnTo>
                    <a:lnTo>
                      <a:pt x="287" y="1028"/>
                    </a:lnTo>
                    <a:lnTo>
                      <a:pt x="278" y="1033"/>
                    </a:lnTo>
                    <a:lnTo>
                      <a:pt x="271" y="1037"/>
                    </a:lnTo>
                    <a:lnTo>
                      <a:pt x="276" y="1056"/>
                    </a:lnTo>
                    <a:lnTo>
                      <a:pt x="266" y="1069"/>
                    </a:lnTo>
                    <a:lnTo>
                      <a:pt x="253" y="1094"/>
                    </a:lnTo>
                    <a:lnTo>
                      <a:pt x="257" y="1119"/>
                    </a:lnTo>
                    <a:lnTo>
                      <a:pt x="250" y="1156"/>
                    </a:lnTo>
                    <a:lnTo>
                      <a:pt x="241" y="1174"/>
                    </a:lnTo>
                    <a:lnTo>
                      <a:pt x="241" y="1196"/>
                    </a:lnTo>
                    <a:lnTo>
                      <a:pt x="230" y="1215"/>
                    </a:lnTo>
                    <a:lnTo>
                      <a:pt x="212" y="1244"/>
                    </a:lnTo>
                    <a:lnTo>
                      <a:pt x="207" y="1265"/>
                    </a:lnTo>
                    <a:lnTo>
                      <a:pt x="177" y="1260"/>
                    </a:lnTo>
                    <a:lnTo>
                      <a:pt x="150" y="1260"/>
                    </a:lnTo>
                    <a:lnTo>
                      <a:pt x="145" y="1271"/>
                    </a:lnTo>
                    <a:lnTo>
                      <a:pt x="130" y="1276"/>
                    </a:lnTo>
                    <a:lnTo>
                      <a:pt x="120" y="1281"/>
                    </a:lnTo>
                    <a:lnTo>
                      <a:pt x="125" y="1296"/>
                    </a:lnTo>
                    <a:lnTo>
                      <a:pt x="120" y="1319"/>
                    </a:lnTo>
                    <a:lnTo>
                      <a:pt x="100" y="1331"/>
                    </a:lnTo>
                    <a:lnTo>
                      <a:pt x="88" y="1319"/>
                    </a:lnTo>
                    <a:lnTo>
                      <a:pt x="70" y="1331"/>
                    </a:lnTo>
                    <a:lnTo>
                      <a:pt x="50" y="1331"/>
                    </a:lnTo>
                    <a:lnTo>
                      <a:pt x="41" y="1319"/>
                    </a:lnTo>
                    <a:lnTo>
                      <a:pt x="50" y="1310"/>
                    </a:lnTo>
                    <a:lnTo>
                      <a:pt x="54" y="1285"/>
                    </a:lnTo>
                    <a:lnTo>
                      <a:pt x="36" y="1253"/>
                    </a:lnTo>
                    <a:lnTo>
                      <a:pt x="29" y="1235"/>
                    </a:lnTo>
                    <a:lnTo>
                      <a:pt x="34" y="1226"/>
                    </a:lnTo>
                    <a:lnTo>
                      <a:pt x="41" y="1226"/>
                    </a:lnTo>
                    <a:lnTo>
                      <a:pt x="45" y="1219"/>
                    </a:lnTo>
                    <a:lnTo>
                      <a:pt x="50" y="1210"/>
                    </a:lnTo>
                    <a:lnTo>
                      <a:pt x="54" y="1201"/>
                    </a:lnTo>
                    <a:lnTo>
                      <a:pt x="50" y="1194"/>
                    </a:lnTo>
                    <a:lnTo>
                      <a:pt x="41" y="1178"/>
                    </a:lnTo>
                    <a:lnTo>
                      <a:pt x="25" y="1153"/>
                    </a:lnTo>
                    <a:lnTo>
                      <a:pt x="29" y="1126"/>
                    </a:lnTo>
                    <a:lnTo>
                      <a:pt x="15" y="1108"/>
                    </a:lnTo>
                    <a:lnTo>
                      <a:pt x="4" y="1094"/>
                    </a:lnTo>
                    <a:lnTo>
                      <a:pt x="11" y="1074"/>
                    </a:lnTo>
                    <a:lnTo>
                      <a:pt x="20" y="1033"/>
                    </a:lnTo>
                    <a:lnTo>
                      <a:pt x="4" y="1013"/>
                    </a:lnTo>
                    <a:lnTo>
                      <a:pt x="0" y="990"/>
                    </a:lnTo>
                    <a:lnTo>
                      <a:pt x="0" y="978"/>
                    </a:lnTo>
                    <a:lnTo>
                      <a:pt x="9" y="953"/>
                    </a:lnTo>
                    <a:lnTo>
                      <a:pt x="20" y="958"/>
                    </a:lnTo>
                    <a:lnTo>
                      <a:pt x="34" y="924"/>
                    </a:lnTo>
                    <a:lnTo>
                      <a:pt x="34" y="888"/>
                    </a:lnTo>
                    <a:lnTo>
                      <a:pt x="36" y="874"/>
                    </a:lnTo>
                    <a:lnTo>
                      <a:pt x="54" y="863"/>
                    </a:lnTo>
                    <a:lnTo>
                      <a:pt x="79" y="844"/>
                    </a:lnTo>
                    <a:lnTo>
                      <a:pt x="79" y="824"/>
                    </a:lnTo>
                    <a:lnTo>
                      <a:pt x="75" y="763"/>
                    </a:lnTo>
                    <a:lnTo>
                      <a:pt x="66" y="754"/>
                    </a:lnTo>
                    <a:lnTo>
                      <a:pt x="66" y="738"/>
                    </a:lnTo>
                    <a:lnTo>
                      <a:pt x="88" y="729"/>
                    </a:lnTo>
                    <a:lnTo>
                      <a:pt x="95" y="722"/>
                    </a:lnTo>
                    <a:lnTo>
                      <a:pt x="84" y="697"/>
                    </a:lnTo>
                    <a:lnTo>
                      <a:pt x="66" y="672"/>
                    </a:lnTo>
                    <a:lnTo>
                      <a:pt x="70" y="642"/>
                    </a:lnTo>
                    <a:lnTo>
                      <a:pt x="75" y="622"/>
                    </a:lnTo>
                    <a:lnTo>
                      <a:pt x="91" y="583"/>
                    </a:lnTo>
                    <a:lnTo>
                      <a:pt x="91" y="567"/>
                    </a:lnTo>
                    <a:lnTo>
                      <a:pt x="91" y="533"/>
                    </a:lnTo>
                    <a:lnTo>
                      <a:pt x="104" y="506"/>
                    </a:lnTo>
                    <a:lnTo>
                      <a:pt x="125" y="488"/>
                    </a:lnTo>
                    <a:lnTo>
                      <a:pt x="145" y="476"/>
                    </a:lnTo>
                    <a:lnTo>
                      <a:pt x="166" y="481"/>
                    </a:lnTo>
                    <a:lnTo>
                      <a:pt x="187" y="488"/>
                    </a:lnTo>
                    <a:lnTo>
                      <a:pt x="196" y="458"/>
                    </a:lnTo>
                    <a:lnTo>
                      <a:pt x="187" y="433"/>
                    </a:lnTo>
                    <a:lnTo>
                      <a:pt x="177" y="417"/>
                    </a:lnTo>
                    <a:lnTo>
                      <a:pt x="175" y="406"/>
                    </a:lnTo>
                    <a:lnTo>
                      <a:pt x="177" y="392"/>
                    </a:lnTo>
                    <a:lnTo>
                      <a:pt x="191" y="388"/>
                    </a:lnTo>
                    <a:lnTo>
                      <a:pt x="196" y="361"/>
                    </a:lnTo>
                    <a:lnTo>
                      <a:pt x="205" y="336"/>
                    </a:lnTo>
                    <a:lnTo>
                      <a:pt x="207" y="315"/>
                    </a:lnTo>
                    <a:lnTo>
                      <a:pt x="207" y="293"/>
                    </a:lnTo>
                    <a:lnTo>
                      <a:pt x="221" y="274"/>
                    </a:lnTo>
                    <a:lnTo>
                      <a:pt x="246" y="256"/>
                    </a:lnTo>
                    <a:lnTo>
                      <a:pt x="262" y="252"/>
                    </a:lnTo>
                    <a:lnTo>
                      <a:pt x="262" y="231"/>
                    </a:lnTo>
                    <a:lnTo>
                      <a:pt x="271" y="218"/>
                    </a:lnTo>
                    <a:lnTo>
                      <a:pt x="287" y="199"/>
                    </a:lnTo>
                    <a:lnTo>
                      <a:pt x="305" y="186"/>
                    </a:lnTo>
                    <a:lnTo>
                      <a:pt x="296" y="149"/>
                    </a:lnTo>
                    <a:lnTo>
                      <a:pt x="328" y="115"/>
                    </a:lnTo>
                    <a:lnTo>
                      <a:pt x="335" y="102"/>
                    </a:lnTo>
                    <a:lnTo>
                      <a:pt x="358" y="97"/>
                    </a:lnTo>
                    <a:lnTo>
                      <a:pt x="374" y="77"/>
                    </a:lnTo>
                    <a:lnTo>
                      <a:pt x="374" y="65"/>
                    </a:lnTo>
                    <a:lnTo>
                      <a:pt x="387" y="49"/>
                    </a:lnTo>
                    <a:lnTo>
                      <a:pt x="415" y="47"/>
                    </a:lnTo>
                    <a:lnTo>
                      <a:pt x="447" y="47"/>
                    </a:lnTo>
                    <a:lnTo>
                      <a:pt x="472" y="24"/>
                    </a:lnTo>
                    <a:lnTo>
                      <a:pt x="467" y="0"/>
                    </a:ln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en-GB" dirty="0">
                  <a:solidFill>
                    <a:srgbClr val="FFC000"/>
                  </a:solidFill>
                </a:endParaRPr>
              </a:p>
            </p:txBody>
          </p:sp>
        </p:grpSp>
      </p:grpSp>
      <p:sp>
        <p:nvSpPr>
          <p:cNvPr id="56" name="Freeform 55"/>
          <p:cNvSpPr>
            <a:spLocks/>
          </p:cNvSpPr>
          <p:nvPr/>
        </p:nvSpPr>
        <p:spPr bwMode="auto">
          <a:xfrm>
            <a:off x="6506066" y="4734330"/>
            <a:ext cx="995309" cy="754209"/>
          </a:xfrm>
          <a:custGeom>
            <a:avLst/>
            <a:gdLst>
              <a:gd name="T0" fmla="*/ 224 w 545"/>
              <a:gd name="T1" fmla="*/ 241 h 524"/>
              <a:gd name="T2" fmla="*/ 236 w 545"/>
              <a:gd name="T3" fmla="*/ 218 h 524"/>
              <a:gd name="T4" fmla="*/ 262 w 545"/>
              <a:gd name="T5" fmla="*/ 218 h 524"/>
              <a:gd name="T6" fmla="*/ 280 w 545"/>
              <a:gd name="T7" fmla="*/ 228 h 524"/>
              <a:gd name="T8" fmla="*/ 303 w 545"/>
              <a:gd name="T9" fmla="*/ 235 h 524"/>
              <a:gd name="T10" fmla="*/ 298 w 545"/>
              <a:gd name="T11" fmla="*/ 280 h 524"/>
              <a:gd name="T12" fmla="*/ 316 w 545"/>
              <a:gd name="T13" fmla="*/ 302 h 524"/>
              <a:gd name="T14" fmla="*/ 330 w 545"/>
              <a:gd name="T15" fmla="*/ 306 h 524"/>
              <a:gd name="T16" fmla="*/ 354 w 545"/>
              <a:gd name="T17" fmla="*/ 311 h 524"/>
              <a:gd name="T18" fmla="*/ 389 w 545"/>
              <a:gd name="T19" fmla="*/ 297 h 524"/>
              <a:gd name="T20" fmla="*/ 436 w 545"/>
              <a:gd name="T21" fmla="*/ 295 h 524"/>
              <a:gd name="T22" fmla="*/ 438 w 545"/>
              <a:gd name="T23" fmla="*/ 278 h 524"/>
              <a:gd name="T24" fmla="*/ 427 w 545"/>
              <a:gd name="T25" fmla="*/ 241 h 524"/>
              <a:gd name="T26" fmla="*/ 410 w 545"/>
              <a:gd name="T27" fmla="*/ 230 h 524"/>
              <a:gd name="T28" fmla="*/ 417 w 545"/>
              <a:gd name="T29" fmla="*/ 205 h 524"/>
              <a:gd name="T30" fmla="*/ 436 w 545"/>
              <a:gd name="T31" fmla="*/ 180 h 524"/>
              <a:gd name="T32" fmla="*/ 436 w 545"/>
              <a:gd name="T33" fmla="*/ 155 h 524"/>
              <a:gd name="T34" fmla="*/ 410 w 545"/>
              <a:gd name="T35" fmla="*/ 137 h 524"/>
              <a:gd name="T36" fmla="*/ 420 w 545"/>
              <a:gd name="T37" fmla="*/ 121 h 524"/>
              <a:gd name="T38" fmla="*/ 417 w 545"/>
              <a:gd name="T39" fmla="*/ 111 h 524"/>
              <a:gd name="T40" fmla="*/ 401 w 545"/>
              <a:gd name="T41" fmla="*/ 97 h 524"/>
              <a:gd name="T42" fmla="*/ 389 w 545"/>
              <a:gd name="T43" fmla="*/ 80 h 524"/>
              <a:gd name="T44" fmla="*/ 361 w 545"/>
              <a:gd name="T45" fmla="*/ 87 h 524"/>
              <a:gd name="T46" fmla="*/ 354 w 545"/>
              <a:gd name="T47" fmla="*/ 65 h 524"/>
              <a:gd name="T48" fmla="*/ 328 w 545"/>
              <a:gd name="T49" fmla="*/ 45 h 524"/>
              <a:gd name="T50" fmla="*/ 319 w 545"/>
              <a:gd name="T51" fmla="*/ 25 h 524"/>
              <a:gd name="T52" fmla="*/ 308 w 545"/>
              <a:gd name="T53" fmla="*/ 13 h 524"/>
              <a:gd name="T54" fmla="*/ 296 w 545"/>
              <a:gd name="T55" fmla="*/ 4 h 524"/>
              <a:gd name="T56" fmla="*/ 248 w 545"/>
              <a:gd name="T57" fmla="*/ 4 h 524"/>
              <a:gd name="T58" fmla="*/ 191 w 545"/>
              <a:gd name="T59" fmla="*/ 39 h 524"/>
              <a:gd name="T60" fmla="*/ 205 w 545"/>
              <a:gd name="T61" fmla="*/ 61 h 524"/>
              <a:gd name="T62" fmla="*/ 190 w 545"/>
              <a:gd name="T63" fmla="*/ 67 h 524"/>
              <a:gd name="T64" fmla="*/ 164 w 545"/>
              <a:gd name="T65" fmla="*/ 55 h 524"/>
              <a:gd name="T66" fmla="*/ 121 w 545"/>
              <a:gd name="T67" fmla="*/ 60 h 524"/>
              <a:gd name="T68" fmla="*/ 108 w 545"/>
              <a:gd name="T69" fmla="*/ 60 h 524"/>
              <a:gd name="T70" fmla="*/ 78 w 545"/>
              <a:gd name="T71" fmla="*/ 47 h 524"/>
              <a:gd name="T72" fmla="*/ 16 w 545"/>
              <a:gd name="T73" fmla="*/ 58 h 524"/>
              <a:gd name="T74" fmla="*/ 0 w 545"/>
              <a:gd name="T75" fmla="*/ 67 h 524"/>
              <a:gd name="T76" fmla="*/ 48 w 545"/>
              <a:gd name="T77" fmla="*/ 117 h 524"/>
              <a:gd name="T78" fmla="*/ 82 w 545"/>
              <a:gd name="T79" fmla="*/ 129 h 524"/>
              <a:gd name="T80" fmla="*/ 140 w 545"/>
              <a:gd name="T81" fmla="*/ 180 h 524"/>
              <a:gd name="T82" fmla="*/ 131 w 545"/>
              <a:gd name="T83" fmla="*/ 199 h 52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45"/>
              <a:gd name="T127" fmla="*/ 0 h 524"/>
              <a:gd name="T128" fmla="*/ 545 w 545"/>
              <a:gd name="T129" fmla="*/ 524 h 52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45" h="524">
                <a:moveTo>
                  <a:pt x="262" y="427"/>
                </a:moveTo>
                <a:lnTo>
                  <a:pt x="272" y="407"/>
                </a:lnTo>
                <a:lnTo>
                  <a:pt x="278" y="372"/>
                </a:lnTo>
                <a:lnTo>
                  <a:pt x="287" y="366"/>
                </a:lnTo>
                <a:lnTo>
                  <a:pt x="315" y="370"/>
                </a:lnTo>
                <a:lnTo>
                  <a:pt x="319" y="366"/>
                </a:lnTo>
                <a:lnTo>
                  <a:pt x="333" y="368"/>
                </a:lnTo>
                <a:lnTo>
                  <a:pt x="340" y="384"/>
                </a:lnTo>
                <a:lnTo>
                  <a:pt x="362" y="388"/>
                </a:lnTo>
                <a:lnTo>
                  <a:pt x="369" y="395"/>
                </a:lnTo>
                <a:lnTo>
                  <a:pt x="369" y="457"/>
                </a:lnTo>
                <a:lnTo>
                  <a:pt x="362" y="472"/>
                </a:lnTo>
                <a:lnTo>
                  <a:pt x="371" y="500"/>
                </a:lnTo>
                <a:lnTo>
                  <a:pt x="385" y="509"/>
                </a:lnTo>
                <a:lnTo>
                  <a:pt x="394" y="507"/>
                </a:lnTo>
                <a:lnTo>
                  <a:pt x="401" y="516"/>
                </a:lnTo>
                <a:lnTo>
                  <a:pt x="423" y="520"/>
                </a:lnTo>
                <a:lnTo>
                  <a:pt x="432" y="523"/>
                </a:lnTo>
                <a:lnTo>
                  <a:pt x="460" y="523"/>
                </a:lnTo>
                <a:lnTo>
                  <a:pt x="473" y="500"/>
                </a:lnTo>
                <a:lnTo>
                  <a:pt x="494" y="504"/>
                </a:lnTo>
                <a:lnTo>
                  <a:pt x="530" y="497"/>
                </a:lnTo>
                <a:lnTo>
                  <a:pt x="544" y="477"/>
                </a:lnTo>
                <a:lnTo>
                  <a:pt x="532" y="468"/>
                </a:lnTo>
                <a:lnTo>
                  <a:pt x="532" y="422"/>
                </a:lnTo>
                <a:lnTo>
                  <a:pt x="519" y="407"/>
                </a:lnTo>
                <a:lnTo>
                  <a:pt x="507" y="407"/>
                </a:lnTo>
                <a:lnTo>
                  <a:pt x="500" y="388"/>
                </a:lnTo>
                <a:lnTo>
                  <a:pt x="510" y="370"/>
                </a:lnTo>
                <a:lnTo>
                  <a:pt x="507" y="345"/>
                </a:lnTo>
                <a:lnTo>
                  <a:pt x="505" y="325"/>
                </a:lnTo>
                <a:lnTo>
                  <a:pt x="530" y="302"/>
                </a:lnTo>
                <a:lnTo>
                  <a:pt x="534" y="275"/>
                </a:lnTo>
                <a:lnTo>
                  <a:pt x="530" y="261"/>
                </a:lnTo>
                <a:lnTo>
                  <a:pt x="510" y="259"/>
                </a:lnTo>
                <a:lnTo>
                  <a:pt x="500" y="231"/>
                </a:lnTo>
                <a:lnTo>
                  <a:pt x="500" y="220"/>
                </a:lnTo>
                <a:lnTo>
                  <a:pt x="510" y="204"/>
                </a:lnTo>
                <a:lnTo>
                  <a:pt x="505" y="200"/>
                </a:lnTo>
                <a:lnTo>
                  <a:pt x="507" y="186"/>
                </a:lnTo>
                <a:lnTo>
                  <a:pt x="510" y="177"/>
                </a:lnTo>
                <a:lnTo>
                  <a:pt x="487" y="163"/>
                </a:lnTo>
                <a:lnTo>
                  <a:pt x="487" y="147"/>
                </a:lnTo>
                <a:lnTo>
                  <a:pt x="473" y="134"/>
                </a:lnTo>
                <a:lnTo>
                  <a:pt x="453" y="147"/>
                </a:lnTo>
                <a:lnTo>
                  <a:pt x="439" y="147"/>
                </a:lnTo>
                <a:lnTo>
                  <a:pt x="432" y="134"/>
                </a:lnTo>
                <a:lnTo>
                  <a:pt x="432" y="109"/>
                </a:lnTo>
                <a:lnTo>
                  <a:pt x="421" y="77"/>
                </a:lnTo>
                <a:lnTo>
                  <a:pt x="398" y="75"/>
                </a:lnTo>
                <a:lnTo>
                  <a:pt x="389" y="68"/>
                </a:lnTo>
                <a:lnTo>
                  <a:pt x="389" y="43"/>
                </a:lnTo>
                <a:lnTo>
                  <a:pt x="380" y="27"/>
                </a:lnTo>
                <a:lnTo>
                  <a:pt x="374" y="22"/>
                </a:lnTo>
                <a:lnTo>
                  <a:pt x="369" y="9"/>
                </a:lnTo>
                <a:lnTo>
                  <a:pt x="360" y="4"/>
                </a:lnTo>
                <a:lnTo>
                  <a:pt x="340" y="0"/>
                </a:lnTo>
                <a:lnTo>
                  <a:pt x="301" y="4"/>
                </a:lnTo>
                <a:lnTo>
                  <a:pt x="233" y="31"/>
                </a:lnTo>
                <a:lnTo>
                  <a:pt x="233" y="65"/>
                </a:lnTo>
                <a:lnTo>
                  <a:pt x="253" y="88"/>
                </a:lnTo>
                <a:lnTo>
                  <a:pt x="249" y="104"/>
                </a:lnTo>
                <a:lnTo>
                  <a:pt x="247" y="113"/>
                </a:lnTo>
                <a:lnTo>
                  <a:pt x="231" y="113"/>
                </a:lnTo>
                <a:lnTo>
                  <a:pt x="219" y="102"/>
                </a:lnTo>
                <a:lnTo>
                  <a:pt x="199" y="93"/>
                </a:lnTo>
                <a:lnTo>
                  <a:pt x="176" y="104"/>
                </a:lnTo>
                <a:lnTo>
                  <a:pt x="147" y="100"/>
                </a:lnTo>
                <a:lnTo>
                  <a:pt x="133" y="109"/>
                </a:lnTo>
                <a:lnTo>
                  <a:pt x="131" y="100"/>
                </a:lnTo>
                <a:lnTo>
                  <a:pt x="115" y="100"/>
                </a:lnTo>
                <a:lnTo>
                  <a:pt x="95" y="79"/>
                </a:lnTo>
                <a:lnTo>
                  <a:pt x="63" y="113"/>
                </a:lnTo>
                <a:lnTo>
                  <a:pt x="20" y="97"/>
                </a:lnTo>
                <a:lnTo>
                  <a:pt x="0" y="100"/>
                </a:lnTo>
                <a:lnTo>
                  <a:pt x="0" y="113"/>
                </a:lnTo>
                <a:lnTo>
                  <a:pt x="49" y="165"/>
                </a:lnTo>
                <a:lnTo>
                  <a:pt x="58" y="197"/>
                </a:lnTo>
                <a:lnTo>
                  <a:pt x="81" y="220"/>
                </a:lnTo>
                <a:lnTo>
                  <a:pt x="99" y="218"/>
                </a:lnTo>
                <a:lnTo>
                  <a:pt x="165" y="293"/>
                </a:lnTo>
                <a:lnTo>
                  <a:pt x="170" y="304"/>
                </a:lnTo>
                <a:lnTo>
                  <a:pt x="165" y="311"/>
                </a:lnTo>
                <a:lnTo>
                  <a:pt x="160" y="336"/>
                </a:lnTo>
                <a:lnTo>
                  <a:pt x="262" y="427"/>
                </a:lnTo>
              </a:path>
            </a:pathLst>
          </a:custGeom>
          <a:solidFill>
            <a:srgbClr val="FFE38B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57" name="Freeform 56"/>
          <p:cNvSpPr>
            <a:spLocks/>
          </p:cNvSpPr>
          <p:nvPr/>
        </p:nvSpPr>
        <p:spPr bwMode="auto">
          <a:xfrm>
            <a:off x="5689107" y="1166595"/>
            <a:ext cx="2074999" cy="1792065"/>
          </a:xfrm>
          <a:custGeom>
            <a:avLst/>
            <a:gdLst>
              <a:gd name="T0" fmla="*/ 273 w 1136"/>
              <a:gd name="T1" fmla="*/ 675 h 1245"/>
              <a:gd name="T2" fmla="*/ 311 w 1136"/>
              <a:gd name="T3" fmla="*/ 634 h 1245"/>
              <a:gd name="T4" fmla="*/ 301 w 1136"/>
              <a:gd name="T5" fmla="*/ 576 h 1245"/>
              <a:gd name="T6" fmla="*/ 309 w 1136"/>
              <a:gd name="T7" fmla="*/ 527 h 1245"/>
              <a:gd name="T8" fmla="*/ 323 w 1136"/>
              <a:gd name="T9" fmla="*/ 457 h 1245"/>
              <a:gd name="T10" fmla="*/ 372 w 1136"/>
              <a:gd name="T11" fmla="*/ 412 h 1245"/>
              <a:gd name="T12" fmla="*/ 396 w 1136"/>
              <a:gd name="T13" fmla="*/ 375 h 1245"/>
              <a:gd name="T14" fmla="*/ 412 w 1136"/>
              <a:gd name="T15" fmla="*/ 338 h 1245"/>
              <a:gd name="T16" fmla="*/ 464 w 1136"/>
              <a:gd name="T17" fmla="*/ 276 h 1245"/>
              <a:gd name="T18" fmla="*/ 492 w 1136"/>
              <a:gd name="T19" fmla="*/ 226 h 1245"/>
              <a:gd name="T20" fmla="*/ 557 w 1136"/>
              <a:gd name="T21" fmla="*/ 177 h 1245"/>
              <a:gd name="T22" fmla="*/ 609 w 1136"/>
              <a:gd name="T23" fmla="*/ 161 h 1245"/>
              <a:gd name="T24" fmla="*/ 644 w 1136"/>
              <a:gd name="T25" fmla="*/ 116 h 1245"/>
              <a:gd name="T26" fmla="*/ 724 w 1136"/>
              <a:gd name="T27" fmla="*/ 140 h 1245"/>
              <a:gd name="T28" fmla="*/ 770 w 1136"/>
              <a:gd name="T29" fmla="*/ 148 h 1245"/>
              <a:gd name="T30" fmla="*/ 792 w 1136"/>
              <a:gd name="T31" fmla="*/ 89 h 1245"/>
              <a:gd name="T32" fmla="*/ 861 w 1136"/>
              <a:gd name="T33" fmla="*/ 83 h 1245"/>
              <a:gd name="T34" fmla="*/ 885 w 1136"/>
              <a:gd name="T35" fmla="*/ 106 h 1245"/>
              <a:gd name="T36" fmla="*/ 906 w 1136"/>
              <a:gd name="T37" fmla="*/ 76 h 1245"/>
              <a:gd name="T38" fmla="*/ 930 w 1136"/>
              <a:gd name="T39" fmla="*/ 41 h 1245"/>
              <a:gd name="T40" fmla="*/ 885 w 1136"/>
              <a:gd name="T41" fmla="*/ 13 h 1245"/>
              <a:gd name="T42" fmla="*/ 846 w 1136"/>
              <a:gd name="T43" fmla="*/ 14 h 1245"/>
              <a:gd name="T44" fmla="*/ 822 w 1136"/>
              <a:gd name="T45" fmla="*/ 13 h 1245"/>
              <a:gd name="T46" fmla="*/ 789 w 1136"/>
              <a:gd name="T47" fmla="*/ 29 h 1245"/>
              <a:gd name="T48" fmla="*/ 772 w 1136"/>
              <a:gd name="T49" fmla="*/ 20 h 1245"/>
              <a:gd name="T50" fmla="*/ 721 w 1136"/>
              <a:gd name="T51" fmla="*/ 64 h 1245"/>
              <a:gd name="T52" fmla="*/ 670 w 1136"/>
              <a:gd name="T53" fmla="*/ 76 h 1245"/>
              <a:gd name="T54" fmla="*/ 615 w 1136"/>
              <a:gd name="T55" fmla="*/ 89 h 1245"/>
              <a:gd name="T56" fmla="*/ 550 w 1136"/>
              <a:gd name="T57" fmla="*/ 97 h 1245"/>
              <a:gd name="T58" fmla="*/ 543 w 1136"/>
              <a:gd name="T59" fmla="*/ 136 h 1245"/>
              <a:gd name="T60" fmla="*/ 536 w 1136"/>
              <a:gd name="T61" fmla="*/ 168 h 1245"/>
              <a:gd name="T62" fmla="*/ 482 w 1136"/>
              <a:gd name="T63" fmla="*/ 175 h 1245"/>
              <a:gd name="T64" fmla="*/ 464 w 1136"/>
              <a:gd name="T65" fmla="*/ 202 h 1245"/>
              <a:gd name="T66" fmla="*/ 425 w 1136"/>
              <a:gd name="T67" fmla="*/ 241 h 1245"/>
              <a:gd name="T68" fmla="*/ 384 w 1136"/>
              <a:gd name="T69" fmla="*/ 291 h 1245"/>
              <a:gd name="T70" fmla="*/ 349 w 1136"/>
              <a:gd name="T71" fmla="*/ 340 h 1245"/>
              <a:gd name="T72" fmla="*/ 328 w 1136"/>
              <a:gd name="T73" fmla="*/ 370 h 1245"/>
              <a:gd name="T74" fmla="*/ 262 w 1136"/>
              <a:gd name="T75" fmla="*/ 412 h 1245"/>
              <a:gd name="T76" fmla="*/ 301 w 1136"/>
              <a:gd name="T77" fmla="*/ 416 h 1245"/>
              <a:gd name="T78" fmla="*/ 243 w 1136"/>
              <a:gd name="T79" fmla="*/ 425 h 1245"/>
              <a:gd name="T80" fmla="*/ 189 w 1136"/>
              <a:gd name="T81" fmla="*/ 449 h 1245"/>
              <a:gd name="T82" fmla="*/ 142 w 1136"/>
              <a:gd name="T83" fmla="*/ 450 h 1245"/>
              <a:gd name="T84" fmla="*/ 105 w 1136"/>
              <a:gd name="T85" fmla="*/ 469 h 1245"/>
              <a:gd name="T86" fmla="*/ 80 w 1136"/>
              <a:gd name="T87" fmla="*/ 488 h 1245"/>
              <a:gd name="T88" fmla="*/ 30 w 1136"/>
              <a:gd name="T89" fmla="*/ 511 h 1245"/>
              <a:gd name="T90" fmla="*/ 18 w 1136"/>
              <a:gd name="T91" fmla="*/ 591 h 1245"/>
              <a:gd name="T92" fmla="*/ 37 w 1136"/>
              <a:gd name="T93" fmla="*/ 610 h 1245"/>
              <a:gd name="T94" fmla="*/ 18 w 1136"/>
              <a:gd name="T95" fmla="*/ 647 h 1245"/>
              <a:gd name="T96" fmla="*/ 29 w 1136"/>
              <a:gd name="T97" fmla="*/ 667 h 1245"/>
              <a:gd name="T98" fmla="*/ 0 w 1136"/>
              <a:gd name="T99" fmla="*/ 686 h 1245"/>
              <a:gd name="T100" fmla="*/ 78 w 1136"/>
              <a:gd name="T101" fmla="*/ 739 h 1245"/>
              <a:gd name="T102" fmla="*/ 192 w 1136"/>
              <a:gd name="T103" fmla="*/ 679 h 1245"/>
              <a:gd name="T104" fmla="*/ 234 w 1136"/>
              <a:gd name="T105" fmla="*/ 645 h 1245"/>
              <a:gd name="T106" fmla="*/ 243 w 1136"/>
              <a:gd name="T107" fmla="*/ 695 h 12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136"/>
              <a:gd name="T163" fmla="*/ 0 h 1245"/>
              <a:gd name="T164" fmla="*/ 1136 w 1136"/>
              <a:gd name="T165" fmla="*/ 1245 h 1245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136" h="1245">
                <a:moveTo>
                  <a:pt x="304" y="1171"/>
                </a:moveTo>
                <a:lnTo>
                  <a:pt x="307" y="1169"/>
                </a:lnTo>
                <a:lnTo>
                  <a:pt x="318" y="1166"/>
                </a:lnTo>
                <a:lnTo>
                  <a:pt x="327" y="1153"/>
                </a:lnTo>
                <a:lnTo>
                  <a:pt x="332" y="1137"/>
                </a:lnTo>
                <a:lnTo>
                  <a:pt x="336" y="1128"/>
                </a:lnTo>
                <a:lnTo>
                  <a:pt x="332" y="1103"/>
                </a:lnTo>
                <a:lnTo>
                  <a:pt x="336" y="1087"/>
                </a:lnTo>
                <a:lnTo>
                  <a:pt x="348" y="1078"/>
                </a:lnTo>
                <a:lnTo>
                  <a:pt x="377" y="1066"/>
                </a:lnTo>
                <a:lnTo>
                  <a:pt x="382" y="1053"/>
                </a:lnTo>
                <a:lnTo>
                  <a:pt x="377" y="1012"/>
                </a:lnTo>
                <a:lnTo>
                  <a:pt x="375" y="1003"/>
                </a:lnTo>
                <a:lnTo>
                  <a:pt x="375" y="978"/>
                </a:lnTo>
                <a:lnTo>
                  <a:pt x="366" y="969"/>
                </a:lnTo>
                <a:lnTo>
                  <a:pt x="370" y="951"/>
                </a:lnTo>
                <a:lnTo>
                  <a:pt x="377" y="951"/>
                </a:lnTo>
                <a:lnTo>
                  <a:pt x="398" y="937"/>
                </a:lnTo>
                <a:lnTo>
                  <a:pt x="382" y="898"/>
                </a:lnTo>
                <a:lnTo>
                  <a:pt x="375" y="887"/>
                </a:lnTo>
                <a:lnTo>
                  <a:pt x="375" y="883"/>
                </a:lnTo>
                <a:lnTo>
                  <a:pt x="375" y="851"/>
                </a:lnTo>
                <a:lnTo>
                  <a:pt x="386" y="826"/>
                </a:lnTo>
                <a:lnTo>
                  <a:pt x="391" y="799"/>
                </a:lnTo>
                <a:lnTo>
                  <a:pt x="393" y="771"/>
                </a:lnTo>
                <a:lnTo>
                  <a:pt x="391" y="746"/>
                </a:lnTo>
                <a:lnTo>
                  <a:pt x="398" y="728"/>
                </a:lnTo>
                <a:lnTo>
                  <a:pt x="402" y="717"/>
                </a:lnTo>
                <a:lnTo>
                  <a:pt x="427" y="701"/>
                </a:lnTo>
                <a:lnTo>
                  <a:pt x="452" y="692"/>
                </a:lnTo>
                <a:lnTo>
                  <a:pt x="475" y="701"/>
                </a:lnTo>
                <a:lnTo>
                  <a:pt x="482" y="705"/>
                </a:lnTo>
                <a:lnTo>
                  <a:pt x="493" y="687"/>
                </a:lnTo>
                <a:lnTo>
                  <a:pt x="493" y="667"/>
                </a:lnTo>
                <a:lnTo>
                  <a:pt x="482" y="631"/>
                </a:lnTo>
                <a:lnTo>
                  <a:pt x="477" y="615"/>
                </a:lnTo>
                <a:lnTo>
                  <a:pt x="482" y="606"/>
                </a:lnTo>
                <a:lnTo>
                  <a:pt x="489" y="606"/>
                </a:lnTo>
                <a:lnTo>
                  <a:pt x="498" y="592"/>
                </a:lnTo>
                <a:lnTo>
                  <a:pt x="502" y="569"/>
                </a:lnTo>
                <a:lnTo>
                  <a:pt x="507" y="535"/>
                </a:lnTo>
                <a:lnTo>
                  <a:pt x="511" y="501"/>
                </a:lnTo>
                <a:lnTo>
                  <a:pt x="523" y="490"/>
                </a:lnTo>
                <a:lnTo>
                  <a:pt x="548" y="474"/>
                </a:lnTo>
                <a:lnTo>
                  <a:pt x="564" y="465"/>
                </a:lnTo>
                <a:lnTo>
                  <a:pt x="568" y="440"/>
                </a:lnTo>
                <a:lnTo>
                  <a:pt x="577" y="422"/>
                </a:lnTo>
                <a:lnTo>
                  <a:pt x="598" y="406"/>
                </a:lnTo>
                <a:lnTo>
                  <a:pt x="602" y="394"/>
                </a:lnTo>
                <a:lnTo>
                  <a:pt x="598" y="381"/>
                </a:lnTo>
                <a:lnTo>
                  <a:pt x="598" y="365"/>
                </a:lnTo>
                <a:lnTo>
                  <a:pt x="616" y="351"/>
                </a:lnTo>
                <a:lnTo>
                  <a:pt x="636" y="315"/>
                </a:lnTo>
                <a:lnTo>
                  <a:pt x="652" y="320"/>
                </a:lnTo>
                <a:lnTo>
                  <a:pt x="677" y="299"/>
                </a:lnTo>
                <a:lnTo>
                  <a:pt x="673" y="281"/>
                </a:lnTo>
                <a:lnTo>
                  <a:pt x="689" y="265"/>
                </a:lnTo>
                <a:lnTo>
                  <a:pt x="698" y="270"/>
                </a:lnTo>
                <a:lnTo>
                  <a:pt x="716" y="265"/>
                </a:lnTo>
                <a:lnTo>
                  <a:pt x="739" y="270"/>
                </a:lnTo>
                <a:lnTo>
                  <a:pt x="773" y="240"/>
                </a:lnTo>
                <a:lnTo>
                  <a:pt x="768" y="224"/>
                </a:lnTo>
                <a:lnTo>
                  <a:pt x="773" y="215"/>
                </a:lnTo>
                <a:lnTo>
                  <a:pt x="764" y="211"/>
                </a:lnTo>
                <a:lnTo>
                  <a:pt x="782" y="195"/>
                </a:lnTo>
                <a:lnTo>
                  <a:pt x="805" y="190"/>
                </a:lnTo>
                <a:lnTo>
                  <a:pt x="823" y="215"/>
                </a:lnTo>
                <a:lnTo>
                  <a:pt x="852" y="249"/>
                </a:lnTo>
                <a:lnTo>
                  <a:pt x="864" y="249"/>
                </a:lnTo>
                <a:lnTo>
                  <a:pt x="880" y="236"/>
                </a:lnTo>
                <a:lnTo>
                  <a:pt x="893" y="233"/>
                </a:lnTo>
                <a:lnTo>
                  <a:pt x="900" y="236"/>
                </a:lnTo>
                <a:lnTo>
                  <a:pt x="914" y="249"/>
                </a:lnTo>
                <a:lnTo>
                  <a:pt x="930" y="254"/>
                </a:lnTo>
                <a:lnTo>
                  <a:pt x="934" y="249"/>
                </a:lnTo>
                <a:lnTo>
                  <a:pt x="943" y="233"/>
                </a:lnTo>
                <a:lnTo>
                  <a:pt x="948" y="224"/>
                </a:lnTo>
                <a:lnTo>
                  <a:pt x="964" y="195"/>
                </a:lnTo>
                <a:lnTo>
                  <a:pt x="968" y="190"/>
                </a:lnTo>
                <a:lnTo>
                  <a:pt x="964" y="149"/>
                </a:lnTo>
                <a:lnTo>
                  <a:pt x="984" y="129"/>
                </a:lnTo>
                <a:lnTo>
                  <a:pt x="993" y="133"/>
                </a:lnTo>
                <a:lnTo>
                  <a:pt x="1018" y="108"/>
                </a:lnTo>
                <a:lnTo>
                  <a:pt x="1039" y="133"/>
                </a:lnTo>
                <a:lnTo>
                  <a:pt x="1046" y="140"/>
                </a:lnTo>
                <a:lnTo>
                  <a:pt x="1059" y="136"/>
                </a:lnTo>
                <a:lnTo>
                  <a:pt x="1069" y="149"/>
                </a:lnTo>
                <a:lnTo>
                  <a:pt x="1069" y="158"/>
                </a:lnTo>
                <a:lnTo>
                  <a:pt x="1075" y="165"/>
                </a:lnTo>
                <a:lnTo>
                  <a:pt x="1075" y="179"/>
                </a:lnTo>
                <a:lnTo>
                  <a:pt x="1089" y="163"/>
                </a:lnTo>
                <a:lnTo>
                  <a:pt x="1109" y="145"/>
                </a:lnTo>
                <a:lnTo>
                  <a:pt x="1121" y="120"/>
                </a:lnTo>
                <a:lnTo>
                  <a:pt x="1114" y="115"/>
                </a:lnTo>
                <a:lnTo>
                  <a:pt x="1100" y="129"/>
                </a:lnTo>
                <a:lnTo>
                  <a:pt x="1098" y="108"/>
                </a:lnTo>
                <a:lnTo>
                  <a:pt x="1089" y="104"/>
                </a:lnTo>
                <a:lnTo>
                  <a:pt x="1084" y="93"/>
                </a:lnTo>
                <a:lnTo>
                  <a:pt x="1119" y="65"/>
                </a:lnTo>
                <a:lnTo>
                  <a:pt x="1130" y="70"/>
                </a:lnTo>
                <a:lnTo>
                  <a:pt x="1135" y="54"/>
                </a:lnTo>
                <a:lnTo>
                  <a:pt x="1125" y="49"/>
                </a:lnTo>
                <a:lnTo>
                  <a:pt x="1105" y="40"/>
                </a:lnTo>
                <a:lnTo>
                  <a:pt x="1094" y="36"/>
                </a:lnTo>
                <a:lnTo>
                  <a:pt x="1075" y="22"/>
                </a:lnTo>
                <a:lnTo>
                  <a:pt x="1059" y="18"/>
                </a:lnTo>
                <a:lnTo>
                  <a:pt x="1041" y="34"/>
                </a:lnTo>
                <a:lnTo>
                  <a:pt x="1034" y="45"/>
                </a:lnTo>
                <a:lnTo>
                  <a:pt x="1018" y="34"/>
                </a:lnTo>
                <a:lnTo>
                  <a:pt x="1028" y="24"/>
                </a:lnTo>
                <a:lnTo>
                  <a:pt x="1030" y="4"/>
                </a:lnTo>
                <a:lnTo>
                  <a:pt x="1028" y="0"/>
                </a:lnTo>
                <a:lnTo>
                  <a:pt x="1005" y="0"/>
                </a:lnTo>
                <a:lnTo>
                  <a:pt x="1000" y="9"/>
                </a:lnTo>
                <a:lnTo>
                  <a:pt x="998" y="22"/>
                </a:lnTo>
                <a:lnTo>
                  <a:pt x="1000" y="34"/>
                </a:lnTo>
                <a:lnTo>
                  <a:pt x="984" y="49"/>
                </a:lnTo>
                <a:lnTo>
                  <a:pt x="971" y="24"/>
                </a:lnTo>
                <a:lnTo>
                  <a:pt x="959" y="29"/>
                </a:lnTo>
                <a:lnTo>
                  <a:pt x="957" y="49"/>
                </a:lnTo>
                <a:lnTo>
                  <a:pt x="948" y="79"/>
                </a:lnTo>
                <a:lnTo>
                  <a:pt x="928" y="99"/>
                </a:lnTo>
                <a:lnTo>
                  <a:pt x="914" y="74"/>
                </a:lnTo>
                <a:lnTo>
                  <a:pt x="934" y="59"/>
                </a:lnTo>
                <a:lnTo>
                  <a:pt x="939" y="34"/>
                </a:lnTo>
                <a:lnTo>
                  <a:pt x="928" y="34"/>
                </a:lnTo>
                <a:lnTo>
                  <a:pt x="905" y="34"/>
                </a:lnTo>
                <a:lnTo>
                  <a:pt x="889" y="59"/>
                </a:lnTo>
                <a:lnTo>
                  <a:pt x="868" y="93"/>
                </a:lnTo>
                <a:lnTo>
                  <a:pt x="877" y="108"/>
                </a:lnTo>
                <a:lnTo>
                  <a:pt x="864" y="115"/>
                </a:lnTo>
                <a:lnTo>
                  <a:pt x="848" y="104"/>
                </a:lnTo>
                <a:lnTo>
                  <a:pt x="830" y="111"/>
                </a:lnTo>
                <a:lnTo>
                  <a:pt x="834" y="129"/>
                </a:lnTo>
                <a:lnTo>
                  <a:pt x="814" y="129"/>
                </a:lnTo>
                <a:lnTo>
                  <a:pt x="800" y="133"/>
                </a:lnTo>
                <a:lnTo>
                  <a:pt x="786" y="154"/>
                </a:lnTo>
                <a:lnTo>
                  <a:pt x="764" y="149"/>
                </a:lnTo>
                <a:lnTo>
                  <a:pt x="764" y="163"/>
                </a:lnTo>
                <a:lnTo>
                  <a:pt x="748" y="149"/>
                </a:lnTo>
                <a:lnTo>
                  <a:pt x="727" y="158"/>
                </a:lnTo>
                <a:lnTo>
                  <a:pt x="723" y="174"/>
                </a:lnTo>
                <a:lnTo>
                  <a:pt x="707" y="179"/>
                </a:lnTo>
                <a:lnTo>
                  <a:pt x="693" y="163"/>
                </a:lnTo>
                <a:lnTo>
                  <a:pt x="668" y="165"/>
                </a:lnTo>
                <a:lnTo>
                  <a:pt x="643" y="174"/>
                </a:lnTo>
                <a:lnTo>
                  <a:pt x="643" y="199"/>
                </a:lnTo>
                <a:lnTo>
                  <a:pt x="659" y="204"/>
                </a:lnTo>
                <a:lnTo>
                  <a:pt x="659" y="211"/>
                </a:lnTo>
                <a:lnTo>
                  <a:pt x="659" y="229"/>
                </a:lnTo>
                <a:lnTo>
                  <a:pt x="648" y="224"/>
                </a:lnTo>
                <a:lnTo>
                  <a:pt x="632" y="233"/>
                </a:lnTo>
                <a:lnTo>
                  <a:pt x="636" y="249"/>
                </a:lnTo>
                <a:lnTo>
                  <a:pt x="652" y="263"/>
                </a:lnTo>
                <a:lnTo>
                  <a:pt x="652" y="281"/>
                </a:lnTo>
                <a:lnTo>
                  <a:pt x="636" y="274"/>
                </a:lnTo>
                <a:lnTo>
                  <a:pt x="623" y="276"/>
                </a:lnTo>
                <a:lnTo>
                  <a:pt x="623" y="295"/>
                </a:lnTo>
                <a:lnTo>
                  <a:pt x="602" y="295"/>
                </a:lnTo>
                <a:lnTo>
                  <a:pt x="586" y="295"/>
                </a:lnTo>
                <a:lnTo>
                  <a:pt x="582" y="306"/>
                </a:lnTo>
                <a:lnTo>
                  <a:pt x="577" y="315"/>
                </a:lnTo>
                <a:lnTo>
                  <a:pt x="564" y="320"/>
                </a:lnTo>
                <a:lnTo>
                  <a:pt x="559" y="329"/>
                </a:lnTo>
                <a:lnTo>
                  <a:pt x="564" y="340"/>
                </a:lnTo>
                <a:lnTo>
                  <a:pt x="541" y="347"/>
                </a:lnTo>
                <a:lnTo>
                  <a:pt x="557" y="365"/>
                </a:lnTo>
                <a:lnTo>
                  <a:pt x="559" y="374"/>
                </a:lnTo>
                <a:lnTo>
                  <a:pt x="545" y="385"/>
                </a:lnTo>
                <a:lnTo>
                  <a:pt x="516" y="406"/>
                </a:lnTo>
                <a:lnTo>
                  <a:pt x="493" y="422"/>
                </a:lnTo>
                <a:lnTo>
                  <a:pt x="482" y="447"/>
                </a:lnTo>
                <a:lnTo>
                  <a:pt x="461" y="465"/>
                </a:lnTo>
                <a:lnTo>
                  <a:pt x="461" y="476"/>
                </a:lnTo>
                <a:lnTo>
                  <a:pt x="466" y="490"/>
                </a:lnTo>
                <a:lnTo>
                  <a:pt x="448" y="501"/>
                </a:lnTo>
                <a:lnTo>
                  <a:pt x="452" y="517"/>
                </a:lnTo>
                <a:lnTo>
                  <a:pt x="436" y="547"/>
                </a:lnTo>
                <a:lnTo>
                  <a:pt x="423" y="551"/>
                </a:lnTo>
                <a:lnTo>
                  <a:pt x="423" y="572"/>
                </a:lnTo>
                <a:lnTo>
                  <a:pt x="432" y="585"/>
                </a:lnTo>
                <a:lnTo>
                  <a:pt x="418" y="597"/>
                </a:lnTo>
                <a:lnTo>
                  <a:pt x="411" y="587"/>
                </a:lnTo>
                <a:lnTo>
                  <a:pt x="393" y="597"/>
                </a:lnTo>
                <a:lnTo>
                  <a:pt x="398" y="622"/>
                </a:lnTo>
                <a:lnTo>
                  <a:pt x="382" y="631"/>
                </a:lnTo>
                <a:lnTo>
                  <a:pt x="357" y="635"/>
                </a:lnTo>
                <a:lnTo>
                  <a:pt x="341" y="656"/>
                </a:lnTo>
                <a:lnTo>
                  <a:pt x="336" y="676"/>
                </a:lnTo>
                <a:lnTo>
                  <a:pt x="318" y="692"/>
                </a:lnTo>
                <a:lnTo>
                  <a:pt x="318" y="705"/>
                </a:lnTo>
                <a:lnTo>
                  <a:pt x="341" y="687"/>
                </a:lnTo>
                <a:lnTo>
                  <a:pt x="366" y="671"/>
                </a:lnTo>
                <a:lnTo>
                  <a:pt x="375" y="676"/>
                </a:lnTo>
                <a:lnTo>
                  <a:pt x="366" y="701"/>
                </a:lnTo>
                <a:lnTo>
                  <a:pt x="345" y="715"/>
                </a:lnTo>
                <a:lnTo>
                  <a:pt x="322" y="710"/>
                </a:lnTo>
                <a:lnTo>
                  <a:pt x="327" y="726"/>
                </a:lnTo>
                <a:lnTo>
                  <a:pt x="300" y="737"/>
                </a:lnTo>
                <a:lnTo>
                  <a:pt x="295" y="715"/>
                </a:lnTo>
                <a:lnTo>
                  <a:pt x="282" y="705"/>
                </a:lnTo>
                <a:lnTo>
                  <a:pt x="266" y="728"/>
                </a:lnTo>
                <a:lnTo>
                  <a:pt x="247" y="728"/>
                </a:lnTo>
                <a:lnTo>
                  <a:pt x="232" y="733"/>
                </a:lnTo>
                <a:lnTo>
                  <a:pt x="229" y="755"/>
                </a:lnTo>
                <a:lnTo>
                  <a:pt x="220" y="758"/>
                </a:lnTo>
                <a:lnTo>
                  <a:pt x="220" y="769"/>
                </a:lnTo>
                <a:lnTo>
                  <a:pt x="209" y="765"/>
                </a:lnTo>
                <a:lnTo>
                  <a:pt x="195" y="755"/>
                </a:lnTo>
                <a:lnTo>
                  <a:pt x="172" y="758"/>
                </a:lnTo>
                <a:lnTo>
                  <a:pt x="172" y="771"/>
                </a:lnTo>
                <a:lnTo>
                  <a:pt x="175" y="783"/>
                </a:lnTo>
                <a:lnTo>
                  <a:pt x="166" y="785"/>
                </a:lnTo>
                <a:lnTo>
                  <a:pt x="145" y="776"/>
                </a:lnTo>
                <a:lnTo>
                  <a:pt x="127" y="789"/>
                </a:lnTo>
                <a:lnTo>
                  <a:pt x="131" y="801"/>
                </a:lnTo>
                <a:lnTo>
                  <a:pt x="129" y="810"/>
                </a:lnTo>
                <a:lnTo>
                  <a:pt x="109" y="801"/>
                </a:lnTo>
                <a:lnTo>
                  <a:pt x="104" y="812"/>
                </a:lnTo>
                <a:lnTo>
                  <a:pt x="97" y="821"/>
                </a:lnTo>
                <a:lnTo>
                  <a:pt x="75" y="817"/>
                </a:lnTo>
                <a:lnTo>
                  <a:pt x="63" y="819"/>
                </a:lnTo>
                <a:lnTo>
                  <a:pt x="61" y="835"/>
                </a:lnTo>
                <a:lnTo>
                  <a:pt x="52" y="839"/>
                </a:lnTo>
                <a:lnTo>
                  <a:pt x="38" y="860"/>
                </a:lnTo>
                <a:lnTo>
                  <a:pt x="40" y="883"/>
                </a:lnTo>
                <a:lnTo>
                  <a:pt x="36" y="917"/>
                </a:lnTo>
                <a:lnTo>
                  <a:pt x="31" y="951"/>
                </a:lnTo>
                <a:lnTo>
                  <a:pt x="27" y="980"/>
                </a:lnTo>
                <a:lnTo>
                  <a:pt x="22" y="996"/>
                </a:lnTo>
                <a:lnTo>
                  <a:pt x="34" y="1012"/>
                </a:lnTo>
                <a:lnTo>
                  <a:pt x="52" y="998"/>
                </a:lnTo>
                <a:lnTo>
                  <a:pt x="63" y="1005"/>
                </a:lnTo>
                <a:lnTo>
                  <a:pt x="63" y="1019"/>
                </a:lnTo>
                <a:lnTo>
                  <a:pt x="45" y="1028"/>
                </a:lnTo>
                <a:lnTo>
                  <a:pt x="43" y="1048"/>
                </a:lnTo>
                <a:lnTo>
                  <a:pt x="38" y="1060"/>
                </a:lnTo>
                <a:lnTo>
                  <a:pt x="20" y="1057"/>
                </a:lnTo>
                <a:lnTo>
                  <a:pt x="13" y="1082"/>
                </a:lnTo>
                <a:lnTo>
                  <a:pt x="22" y="1089"/>
                </a:lnTo>
                <a:lnTo>
                  <a:pt x="38" y="1085"/>
                </a:lnTo>
                <a:lnTo>
                  <a:pt x="47" y="1096"/>
                </a:lnTo>
                <a:lnTo>
                  <a:pt x="50" y="1100"/>
                </a:lnTo>
                <a:lnTo>
                  <a:pt x="36" y="1110"/>
                </a:lnTo>
                <a:lnTo>
                  <a:pt x="36" y="1123"/>
                </a:lnTo>
                <a:lnTo>
                  <a:pt x="20" y="1128"/>
                </a:lnTo>
                <a:lnTo>
                  <a:pt x="9" y="1119"/>
                </a:lnTo>
                <a:lnTo>
                  <a:pt x="11" y="1139"/>
                </a:lnTo>
                <a:lnTo>
                  <a:pt x="9" y="1155"/>
                </a:lnTo>
                <a:lnTo>
                  <a:pt x="0" y="1155"/>
                </a:lnTo>
                <a:lnTo>
                  <a:pt x="25" y="1180"/>
                </a:lnTo>
                <a:lnTo>
                  <a:pt x="36" y="1194"/>
                </a:lnTo>
                <a:lnTo>
                  <a:pt x="43" y="1214"/>
                </a:lnTo>
                <a:lnTo>
                  <a:pt x="68" y="1230"/>
                </a:lnTo>
                <a:lnTo>
                  <a:pt x="95" y="1244"/>
                </a:lnTo>
                <a:lnTo>
                  <a:pt x="120" y="1244"/>
                </a:lnTo>
                <a:lnTo>
                  <a:pt x="156" y="1219"/>
                </a:lnTo>
                <a:lnTo>
                  <a:pt x="195" y="1191"/>
                </a:lnTo>
                <a:lnTo>
                  <a:pt x="229" y="1146"/>
                </a:lnTo>
                <a:lnTo>
                  <a:pt x="234" y="1141"/>
                </a:lnTo>
                <a:lnTo>
                  <a:pt x="243" y="1157"/>
                </a:lnTo>
                <a:lnTo>
                  <a:pt x="259" y="1146"/>
                </a:lnTo>
                <a:lnTo>
                  <a:pt x="266" y="1130"/>
                </a:lnTo>
                <a:lnTo>
                  <a:pt x="268" y="1110"/>
                </a:lnTo>
                <a:lnTo>
                  <a:pt x="284" y="1085"/>
                </a:lnTo>
                <a:lnTo>
                  <a:pt x="277" y="1112"/>
                </a:lnTo>
                <a:lnTo>
                  <a:pt x="286" y="1116"/>
                </a:lnTo>
                <a:lnTo>
                  <a:pt x="282" y="1130"/>
                </a:lnTo>
                <a:lnTo>
                  <a:pt x="286" y="1153"/>
                </a:lnTo>
                <a:lnTo>
                  <a:pt x="295" y="1171"/>
                </a:lnTo>
                <a:lnTo>
                  <a:pt x="304" y="1166"/>
                </a:lnTo>
                <a:lnTo>
                  <a:pt x="304" y="1171"/>
                </a:lnTo>
              </a:path>
            </a:pathLst>
          </a:custGeom>
          <a:solidFill>
            <a:srgbClr val="FFC000"/>
          </a:solidFill>
          <a:ln w="9525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58" name="Freeform 57"/>
          <p:cNvSpPr>
            <a:spLocks/>
          </p:cNvSpPr>
          <p:nvPr/>
        </p:nvSpPr>
        <p:spPr bwMode="auto">
          <a:xfrm>
            <a:off x="5689107" y="1166595"/>
            <a:ext cx="2074999" cy="1792065"/>
          </a:xfrm>
          <a:custGeom>
            <a:avLst/>
            <a:gdLst>
              <a:gd name="T0" fmla="*/ 273 w 1136"/>
              <a:gd name="T1" fmla="*/ 675 h 1245"/>
              <a:gd name="T2" fmla="*/ 311 w 1136"/>
              <a:gd name="T3" fmla="*/ 634 h 1245"/>
              <a:gd name="T4" fmla="*/ 301 w 1136"/>
              <a:gd name="T5" fmla="*/ 576 h 1245"/>
              <a:gd name="T6" fmla="*/ 309 w 1136"/>
              <a:gd name="T7" fmla="*/ 527 h 1245"/>
              <a:gd name="T8" fmla="*/ 323 w 1136"/>
              <a:gd name="T9" fmla="*/ 457 h 1245"/>
              <a:gd name="T10" fmla="*/ 372 w 1136"/>
              <a:gd name="T11" fmla="*/ 412 h 1245"/>
              <a:gd name="T12" fmla="*/ 396 w 1136"/>
              <a:gd name="T13" fmla="*/ 375 h 1245"/>
              <a:gd name="T14" fmla="*/ 412 w 1136"/>
              <a:gd name="T15" fmla="*/ 338 h 1245"/>
              <a:gd name="T16" fmla="*/ 464 w 1136"/>
              <a:gd name="T17" fmla="*/ 276 h 1245"/>
              <a:gd name="T18" fmla="*/ 492 w 1136"/>
              <a:gd name="T19" fmla="*/ 226 h 1245"/>
              <a:gd name="T20" fmla="*/ 557 w 1136"/>
              <a:gd name="T21" fmla="*/ 177 h 1245"/>
              <a:gd name="T22" fmla="*/ 609 w 1136"/>
              <a:gd name="T23" fmla="*/ 161 h 1245"/>
              <a:gd name="T24" fmla="*/ 644 w 1136"/>
              <a:gd name="T25" fmla="*/ 116 h 1245"/>
              <a:gd name="T26" fmla="*/ 724 w 1136"/>
              <a:gd name="T27" fmla="*/ 140 h 1245"/>
              <a:gd name="T28" fmla="*/ 770 w 1136"/>
              <a:gd name="T29" fmla="*/ 148 h 1245"/>
              <a:gd name="T30" fmla="*/ 792 w 1136"/>
              <a:gd name="T31" fmla="*/ 89 h 1245"/>
              <a:gd name="T32" fmla="*/ 861 w 1136"/>
              <a:gd name="T33" fmla="*/ 83 h 1245"/>
              <a:gd name="T34" fmla="*/ 885 w 1136"/>
              <a:gd name="T35" fmla="*/ 106 h 1245"/>
              <a:gd name="T36" fmla="*/ 906 w 1136"/>
              <a:gd name="T37" fmla="*/ 76 h 1245"/>
              <a:gd name="T38" fmla="*/ 930 w 1136"/>
              <a:gd name="T39" fmla="*/ 41 h 1245"/>
              <a:gd name="T40" fmla="*/ 885 w 1136"/>
              <a:gd name="T41" fmla="*/ 13 h 1245"/>
              <a:gd name="T42" fmla="*/ 846 w 1136"/>
              <a:gd name="T43" fmla="*/ 14 h 1245"/>
              <a:gd name="T44" fmla="*/ 822 w 1136"/>
              <a:gd name="T45" fmla="*/ 13 h 1245"/>
              <a:gd name="T46" fmla="*/ 789 w 1136"/>
              <a:gd name="T47" fmla="*/ 29 h 1245"/>
              <a:gd name="T48" fmla="*/ 772 w 1136"/>
              <a:gd name="T49" fmla="*/ 20 h 1245"/>
              <a:gd name="T50" fmla="*/ 721 w 1136"/>
              <a:gd name="T51" fmla="*/ 64 h 1245"/>
              <a:gd name="T52" fmla="*/ 670 w 1136"/>
              <a:gd name="T53" fmla="*/ 76 h 1245"/>
              <a:gd name="T54" fmla="*/ 615 w 1136"/>
              <a:gd name="T55" fmla="*/ 89 h 1245"/>
              <a:gd name="T56" fmla="*/ 550 w 1136"/>
              <a:gd name="T57" fmla="*/ 97 h 1245"/>
              <a:gd name="T58" fmla="*/ 543 w 1136"/>
              <a:gd name="T59" fmla="*/ 136 h 1245"/>
              <a:gd name="T60" fmla="*/ 536 w 1136"/>
              <a:gd name="T61" fmla="*/ 168 h 1245"/>
              <a:gd name="T62" fmla="*/ 482 w 1136"/>
              <a:gd name="T63" fmla="*/ 175 h 1245"/>
              <a:gd name="T64" fmla="*/ 464 w 1136"/>
              <a:gd name="T65" fmla="*/ 202 h 1245"/>
              <a:gd name="T66" fmla="*/ 425 w 1136"/>
              <a:gd name="T67" fmla="*/ 241 h 1245"/>
              <a:gd name="T68" fmla="*/ 384 w 1136"/>
              <a:gd name="T69" fmla="*/ 291 h 1245"/>
              <a:gd name="T70" fmla="*/ 349 w 1136"/>
              <a:gd name="T71" fmla="*/ 340 h 1245"/>
              <a:gd name="T72" fmla="*/ 328 w 1136"/>
              <a:gd name="T73" fmla="*/ 370 h 1245"/>
              <a:gd name="T74" fmla="*/ 262 w 1136"/>
              <a:gd name="T75" fmla="*/ 412 h 1245"/>
              <a:gd name="T76" fmla="*/ 301 w 1136"/>
              <a:gd name="T77" fmla="*/ 416 h 1245"/>
              <a:gd name="T78" fmla="*/ 243 w 1136"/>
              <a:gd name="T79" fmla="*/ 425 h 1245"/>
              <a:gd name="T80" fmla="*/ 189 w 1136"/>
              <a:gd name="T81" fmla="*/ 449 h 1245"/>
              <a:gd name="T82" fmla="*/ 142 w 1136"/>
              <a:gd name="T83" fmla="*/ 450 h 1245"/>
              <a:gd name="T84" fmla="*/ 105 w 1136"/>
              <a:gd name="T85" fmla="*/ 469 h 1245"/>
              <a:gd name="T86" fmla="*/ 80 w 1136"/>
              <a:gd name="T87" fmla="*/ 488 h 1245"/>
              <a:gd name="T88" fmla="*/ 30 w 1136"/>
              <a:gd name="T89" fmla="*/ 511 h 1245"/>
              <a:gd name="T90" fmla="*/ 18 w 1136"/>
              <a:gd name="T91" fmla="*/ 591 h 1245"/>
              <a:gd name="T92" fmla="*/ 37 w 1136"/>
              <a:gd name="T93" fmla="*/ 610 h 1245"/>
              <a:gd name="T94" fmla="*/ 18 w 1136"/>
              <a:gd name="T95" fmla="*/ 647 h 1245"/>
              <a:gd name="T96" fmla="*/ 29 w 1136"/>
              <a:gd name="T97" fmla="*/ 667 h 1245"/>
              <a:gd name="T98" fmla="*/ 0 w 1136"/>
              <a:gd name="T99" fmla="*/ 686 h 1245"/>
              <a:gd name="T100" fmla="*/ 78 w 1136"/>
              <a:gd name="T101" fmla="*/ 739 h 1245"/>
              <a:gd name="T102" fmla="*/ 192 w 1136"/>
              <a:gd name="T103" fmla="*/ 679 h 1245"/>
              <a:gd name="T104" fmla="*/ 234 w 1136"/>
              <a:gd name="T105" fmla="*/ 645 h 1245"/>
              <a:gd name="T106" fmla="*/ 243 w 1136"/>
              <a:gd name="T107" fmla="*/ 695 h 12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136"/>
              <a:gd name="T163" fmla="*/ 0 h 1245"/>
              <a:gd name="T164" fmla="*/ 1136 w 1136"/>
              <a:gd name="T165" fmla="*/ 1245 h 1245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136" h="1245">
                <a:moveTo>
                  <a:pt x="304" y="1171"/>
                </a:moveTo>
                <a:lnTo>
                  <a:pt x="307" y="1169"/>
                </a:lnTo>
                <a:lnTo>
                  <a:pt x="318" y="1166"/>
                </a:lnTo>
                <a:lnTo>
                  <a:pt x="327" y="1153"/>
                </a:lnTo>
                <a:lnTo>
                  <a:pt x="332" y="1137"/>
                </a:lnTo>
                <a:lnTo>
                  <a:pt x="336" y="1128"/>
                </a:lnTo>
                <a:lnTo>
                  <a:pt x="332" y="1103"/>
                </a:lnTo>
                <a:lnTo>
                  <a:pt x="336" y="1087"/>
                </a:lnTo>
                <a:lnTo>
                  <a:pt x="348" y="1078"/>
                </a:lnTo>
                <a:lnTo>
                  <a:pt x="377" y="1066"/>
                </a:lnTo>
                <a:lnTo>
                  <a:pt x="382" y="1053"/>
                </a:lnTo>
                <a:lnTo>
                  <a:pt x="377" y="1012"/>
                </a:lnTo>
                <a:lnTo>
                  <a:pt x="375" y="1003"/>
                </a:lnTo>
                <a:lnTo>
                  <a:pt x="375" y="978"/>
                </a:lnTo>
                <a:lnTo>
                  <a:pt x="366" y="969"/>
                </a:lnTo>
                <a:lnTo>
                  <a:pt x="370" y="951"/>
                </a:lnTo>
                <a:lnTo>
                  <a:pt x="377" y="951"/>
                </a:lnTo>
                <a:lnTo>
                  <a:pt x="398" y="937"/>
                </a:lnTo>
                <a:lnTo>
                  <a:pt x="382" y="898"/>
                </a:lnTo>
                <a:lnTo>
                  <a:pt x="375" y="887"/>
                </a:lnTo>
                <a:lnTo>
                  <a:pt x="375" y="883"/>
                </a:lnTo>
                <a:lnTo>
                  <a:pt x="375" y="851"/>
                </a:lnTo>
                <a:lnTo>
                  <a:pt x="386" y="826"/>
                </a:lnTo>
                <a:lnTo>
                  <a:pt x="391" y="799"/>
                </a:lnTo>
                <a:lnTo>
                  <a:pt x="393" y="771"/>
                </a:lnTo>
                <a:lnTo>
                  <a:pt x="391" y="746"/>
                </a:lnTo>
                <a:lnTo>
                  <a:pt x="398" y="728"/>
                </a:lnTo>
                <a:lnTo>
                  <a:pt x="402" y="717"/>
                </a:lnTo>
                <a:lnTo>
                  <a:pt x="427" y="701"/>
                </a:lnTo>
                <a:lnTo>
                  <a:pt x="452" y="692"/>
                </a:lnTo>
                <a:lnTo>
                  <a:pt x="475" y="701"/>
                </a:lnTo>
                <a:lnTo>
                  <a:pt x="482" y="705"/>
                </a:lnTo>
                <a:lnTo>
                  <a:pt x="493" y="687"/>
                </a:lnTo>
                <a:lnTo>
                  <a:pt x="493" y="667"/>
                </a:lnTo>
                <a:lnTo>
                  <a:pt x="482" y="631"/>
                </a:lnTo>
                <a:lnTo>
                  <a:pt x="477" y="615"/>
                </a:lnTo>
                <a:lnTo>
                  <a:pt x="482" y="606"/>
                </a:lnTo>
                <a:lnTo>
                  <a:pt x="489" y="606"/>
                </a:lnTo>
                <a:lnTo>
                  <a:pt x="498" y="592"/>
                </a:lnTo>
                <a:lnTo>
                  <a:pt x="502" y="569"/>
                </a:lnTo>
                <a:lnTo>
                  <a:pt x="507" y="535"/>
                </a:lnTo>
                <a:lnTo>
                  <a:pt x="511" y="501"/>
                </a:lnTo>
                <a:lnTo>
                  <a:pt x="523" y="490"/>
                </a:lnTo>
                <a:lnTo>
                  <a:pt x="548" y="474"/>
                </a:lnTo>
                <a:lnTo>
                  <a:pt x="564" y="465"/>
                </a:lnTo>
                <a:lnTo>
                  <a:pt x="568" y="440"/>
                </a:lnTo>
                <a:lnTo>
                  <a:pt x="577" y="422"/>
                </a:lnTo>
                <a:lnTo>
                  <a:pt x="598" y="406"/>
                </a:lnTo>
                <a:lnTo>
                  <a:pt x="602" y="394"/>
                </a:lnTo>
                <a:lnTo>
                  <a:pt x="598" y="381"/>
                </a:lnTo>
                <a:lnTo>
                  <a:pt x="598" y="365"/>
                </a:lnTo>
                <a:lnTo>
                  <a:pt x="616" y="351"/>
                </a:lnTo>
                <a:lnTo>
                  <a:pt x="636" y="315"/>
                </a:lnTo>
                <a:lnTo>
                  <a:pt x="652" y="320"/>
                </a:lnTo>
                <a:lnTo>
                  <a:pt x="677" y="299"/>
                </a:lnTo>
                <a:lnTo>
                  <a:pt x="673" y="281"/>
                </a:lnTo>
                <a:lnTo>
                  <a:pt x="689" y="265"/>
                </a:lnTo>
                <a:lnTo>
                  <a:pt x="698" y="270"/>
                </a:lnTo>
                <a:lnTo>
                  <a:pt x="716" y="265"/>
                </a:lnTo>
                <a:lnTo>
                  <a:pt x="739" y="270"/>
                </a:lnTo>
                <a:lnTo>
                  <a:pt x="773" y="240"/>
                </a:lnTo>
                <a:lnTo>
                  <a:pt x="768" y="224"/>
                </a:lnTo>
                <a:lnTo>
                  <a:pt x="773" y="215"/>
                </a:lnTo>
                <a:lnTo>
                  <a:pt x="764" y="211"/>
                </a:lnTo>
                <a:lnTo>
                  <a:pt x="782" y="195"/>
                </a:lnTo>
                <a:lnTo>
                  <a:pt x="805" y="190"/>
                </a:lnTo>
                <a:lnTo>
                  <a:pt x="823" y="215"/>
                </a:lnTo>
                <a:lnTo>
                  <a:pt x="852" y="249"/>
                </a:lnTo>
                <a:lnTo>
                  <a:pt x="864" y="249"/>
                </a:lnTo>
                <a:lnTo>
                  <a:pt x="880" y="236"/>
                </a:lnTo>
                <a:lnTo>
                  <a:pt x="893" y="233"/>
                </a:lnTo>
                <a:lnTo>
                  <a:pt x="900" y="236"/>
                </a:lnTo>
                <a:lnTo>
                  <a:pt x="914" y="249"/>
                </a:lnTo>
                <a:lnTo>
                  <a:pt x="930" y="254"/>
                </a:lnTo>
                <a:lnTo>
                  <a:pt x="934" y="249"/>
                </a:lnTo>
                <a:lnTo>
                  <a:pt x="943" y="233"/>
                </a:lnTo>
                <a:lnTo>
                  <a:pt x="948" y="224"/>
                </a:lnTo>
                <a:lnTo>
                  <a:pt x="964" y="195"/>
                </a:lnTo>
                <a:lnTo>
                  <a:pt x="968" y="190"/>
                </a:lnTo>
                <a:lnTo>
                  <a:pt x="964" y="149"/>
                </a:lnTo>
                <a:lnTo>
                  <a:pt x="984" y="129"/>
                </a:lnTo>
                <a:lnTo>
                  <a:pt x="993" y="133"/>
                </a:lnTo>
                <a:lnTo>
                  <a:pt x="1018" y="108"/>
                </a:lnTo>
                <a:lnTo>
                  <a:pt x="1039" y="133"/>
                </a:lnTo>
                <a:lnTo>
                  <a:pt x="1046" y="140"/>
                </a:lnTo>
                <a:lnTo>
                  <a:pt x="1059" y="136"/>
                </a:lnTo>
                <a:lnTo>
                  <a:pt x="1069" y="149"/>
                </a:lnTo>
                <a:lnTo>
                  <a:pt x="1069" y="158"/>
                </a:lnTo>
                <a:lnTo>
                  <a:pt x="1075" y="165"/>
                </a:lnTo>
                <a:lnTo>
                  <a:pt x="1075" y="179"/>
                </a:lnTo>
                <a:lnTo>
                  <a:pt x="1089" y="163"/>
                </a:lnTo>
                <a:lnTo>
                  <a:pt x="1109" y="145"/>
                </a:lnTo>
                <a:lnTo>
                  <a:pt x="1121" y="120"/>
                </a:lnTo>
                <a:lnTo>
                  <a:pt x="1114" y="115"/>
                </a:lnTo>
                <a:lnTo>
                  <a:pt x="1100" y="129"/>
                </a:lnTo>
                <a:lnTo>
                  <a:pt x="1098" y="108"/>
                </a:lnTo>
                <a:lnTo>
                  <a:pt x="1089" y="104"/>
                </a:lnTo>
                <a:lnTo>
                  <a:pt x="1084" y="93"/>
                </a:lnTo>
                <a:lnTo>
                  <a:pt x="1119" y="65"/>
                </a:lnTo>
                <a:lnTo>
                  <a:pt x="1130" y="70"/>
                </a:lnTo>
                <a:lnTo>
                  <a:pt x="1135" y="54"/>
                </a:lnTo>
                <a:lnTo>
                  <a:pt x="1125" y="49"/>
                </a:lnTo>
                <a:lnTo>
                  <a:pt x="1105" y="40"/>
                </a:lnTo>
                <a:lnTo>
                  <a:pt x="1094" y="36"/>
                </a:lnTo>
                <a:lnTo>
                  <a:pt x="1075" y="22"/>
                </a:lnTo>
                <a:lnTo>
                  <a:pt x="1059" y="18"/>
                </a:lnTo>
                <a:lnTo>
                  <a:pt x="1041" y="34"/>
                </a:lnTo>
                <a:lnTo>
                  <a:pt x="1034" y="45"/>
                </a:lnTo>
                <a:lnTo>
                  <a:pt x="1018" y="34"/>
                </a:lnTo>
                <a:lnTo>
                  <a:pt x="1028" y="24"/>
                </a:lnTo>
                <a:lnTo>
                  <a:pt x="1030" y="4"/>
                </a:lnTo>
                <a:lnTo>
                  <a:pt x="1028" y="0"/>
                </a:lnTo>
                <a:lnTo>
                  <a:pt x="1005" y="0"/>
                </a:lnTo>
                <a:lnTo>
                  <a:pt x="1000" y="9"/>
                </a:lnTo>
                <a:lnTo>
                  <a:pt x="998" y="22"/>
                </a:lnTo>
                <a:lnTo>
                  <a:pt x="1000" y="34"/>
                </a:lnTo>
                <a:lnTo>
                  <a:pt x="984" y="49"/>
                </a:lnTo>
                <a:lnTo>
                  <a:pt x="971" y="24"/>
                </a:lnTo>
                <a:lnTo>
                  <a:pt x="959" y="29"/>
                </a:lnTo>
                <a:lnTo>
                  <a:pt x="957" y="49"/>
                </a:lnTo>
                <a:lnTo>
                  <a:pt x="948" y="79"/>
                </a:lnTo>
                <a:lnTo>
                  <a:pt x="928" y="99"/>
                </a:lnTo>
                <a:lnTo>
                  <a:pt x="914" y="74"/>
                </a:lnTo>
                <a:lnTo>
                  <a:pt x="934" y="59"/>
                </a:lnTo>
                <a:lnTo>
                  <a:pt x="939" y="34"/>
                </a:lnTo>
                <a:lnTo>
                  <a:pt x="928" y="34"/>
                </a:lnTo>
                <a:lnTo>
                  <a:pt x="905" y="34"/>
                </a:lnTo>
                <a:lnTo>
                  <a:pt x="889" y="59"/>
                </a:lnTo>
                <a:lnTo>
                  <a:pt x="868" y="93"/>
                </a:lnTo>
                <a:lnTo>
                  <a:pt x="877" y="108"/>
                </a:lnTo>
                <a:lnTo>
                  <a:pt x="864" y="115"/>
                </a:lnTo>
                <a:lnTo>
                  <a:pt x="848" y="104"/>
                </a:lnTo>
                <a:lnTo>
                  <a:pt x="830" y="111"/>
                </a:lnTo>
                <a:lnTo>
                  <a:pt x="834" y="129"/>
                </a:lnTo>
                <a:lnTo>
                  <a:pt x="814" y="129"/>
                </a:lnTo>
                <a:lnTo>
                  <a:pt x="800" y="133"/>
                </a:lnTo>
                <a:lnTo>
                  <a:pt x="786" y="154"/>
                </a:lnTo>
                <a:lnTo>
                  <a:pt x="764" y="149"/>
                </a:lnTo>
                <a:lnTo>
                  <a:pt x="764" y="163"/>
                </a:lnTo>
                <a:lnTo>
                  <a:pt x="748" y="149"/>
                </a:lnTo>
                <a:lnTo>
                  <a:pt x="727" y="158"/>
                </a:lnTo>
                <a:lnTo>
                  <a:pt x="723" y="174"/>
                </a:lnTo>
                <a:lnTo>
                  <a:pt x="707" y="179"/>
                </a:lnTo>
                <a:lnTo>
                  <a:pt x="693" y="163"/>
                </a:lnTo>
                <a:lnTo>
                  <a:pt x="668" y="165"/>
                </a:lnTo>
                <a:lnTo>
                  <a:pt x="643" y="174"/>
                </a:lnTo>
                <a:lnTo>
                  <a:pt x="643" y="199"/>
                </a:lnTo>
                <a:lnTo>
                  <a:pt x="659" y="204"/>
                </a:lnTo>
                <a:lnTo>
                  <a:pt x="659" y="211"/>
                </a:lnTo>
                <a:lnTo>
                  <a:pt x="659" y="229"/>
                </a:lnTo>
                <a:lnTo>
                  <a:pt x="648" y="224"/>
                </a:lnTo>
                <a:lnTo>
                  <a:pt x="632" y="233"/>
                </a:lnTo>
                <a:lnTo>
                  <a:pt x="636" y="249"/>
                </a:lnTo>
                <a:lnTo>
                  <a:pt x="652" y="263"/>
                </a:lnTo>
                <a:lnTo>
                  <a:pt x="652" y="281"/>
                </a:lnTo>
                <a:lnTo>
                  <a:pt x="636" y="274"/>
                </a:lnTo>
                <a:lnTo>
                  <a:pt x="623" y="276"/>
                </a:lnTo>
                <a:lnTo>
                  <a:pt x="623" y="295"/>
                </a:lnTo>
                <a:lnTo>
                  <a:pt x="602" y="295"/>
                </a:lnTo>
                <a:lnTo>
                  <a:pt x="586" y="295"/>
                </a:lnTo>
                <a:lnTo>
                  <a:pt x="582" y="306"/>
                </a:lnTo>
                <a:lnTo>
                  <a:pt x="577" y="315"/>
                </a:lnTo>
                <a:lnTo>
                  <a:pt x="564" y="320"/>
                </a:lnTo>
                <a:lnTo>
                  <a:pt x="559" y="329"/>
                </a:lnTo>
                <a:lnTo>
                  <a:pt x="564" y="340"/>
                </a:lnTo>
                <a:lnTo>
                  <a:pt x="541" y="347"/>
                </a:lnTo>
                <a:lnTo>
                  <a:pt x="557" y="365"/>
                </a:lnTo>
                <a:lnTo>
                  <a:pt x="559" y="374"/>
                </a:lnTo>
                <a:lnTo>
                  <a:pt x="545" y="385"/>
                </a:lnTo>
                <a:lnTo>
                  <a:pt x="516" y="406"/>
                </a:lnTo>
                <a:lnTo>
                  <a:pt x="493" y="422"/>
                </a:lnTo>
                <a:lnTo>
                  <a:pt x="482" y="447"/>
                </a:lnTo>
                <a:lnTo>
                  <a:pt x="461" y="465"/>
                </a:lnTo>
                <a:lnTo>
                  <a:pt x="461" y="476"/>
                </a:lnTo>
                <a:lnTo>
                  <a:pt x="466" y="490"/>
                </a:lnTo>
                <a:lnTo>
                  <a:pt x="448" y="501"/>
                </a:lnTo>
                <a:lnTo>
                  <a:pt x="452" y="517"/>
                </a:lnTo>
                <a:lnTo>
                  <a:pt x="436" y="547"/>
                </a:lnTo>
                <a:lnTo>
                  <a:pt x="423" y="551"/>
                </a:lnTo>
                <a:lnTo>
                  <a:pt x="423" y="572"/>
                </a:lnTo>
                <a:lnTo>
                  <a:pt x="432" y="585"/>
                </a:lnTo>
                <a:lnTo>
                  <a:pt x="418" y="597"/>
                </a:lnTo>
                <a:lnTo>
                  <a:pt x="411" y="587"/>
                </a:lnTo>
                <a:lnTo>
                  <a:pt x="393" y="597"/>
                </a:lnTo>
                <a:lnTo>
                  <a:pt x="398" y="622"/>
                </a:lnTo>
                <a:lnTo>
                  <a:pt x="382" y="631"/>
                </a:lnTo>
                <a:lnTo>
                  <a:pt x="357" y="635"/>
                </a:lnTo>
                <a:lnTo>
                  <a:pt x="341" y="656"/>
                </a:lnTo>
                <a:lnTo>
                  <a:pt x="336" y="676"/>
                </a:lnTo>
                <a:lnTo>
                  <a:pt x="318" y="692"/>
                </a:lnTo>
                <a:lnTo>
                  <a:pt x="318" y="705"/>
                </a:lnTo>
                <a:lnTo>
                  <a:pt x="341" y="687"/>
                </a:lnTo>
                <a:lnTo>
                  <a:pt x="366" y="671"/>
                </a:lnTo>
                <a:lnTo>
                  <a:pt x="375" y="676"/>
                </a:lnTo>
                <a:lnTo>
                  <a:pt x="366" y="701"/>
                </a:lnTo>
                <a:lnTo>
                  <a:pt x="345" y="715"/>
                </a:lnTo>
                <a:lnTo>
                  <a:pt x="322" y="710"/>
                </a:lnTo>
                <a:lnTo>
                  <a:pt x="327" y="726"/>
                </a:lnTo>
                <a:lnTo>
                  <a:pt x="300" y="737"/>
                </a:lnTo>
                <a:lnTo>
                  <a:pt x="295" y="715"/>
                </a:lnTo>
                <a:lnTo>
                  <a:pt x="282" y="705"/>
                </a:lnTo>
                <a:lnTo>
                  <a:pt x="266" y="728"/>
                </a:lnTo>
                <a:lnTo>
                  <a:pt x="247" y="728"/>
                </a:lnTo>
                <a:lnTo>
                  <a:pt x="232" y="733"/>
                </a:lnTo>
                <a:lnTo>
                  <a:pt x="229" y="755"/>
                </a:lnTo>
                <a:lnTo>
                  <a:pt x="220" y="758"/>
                </a:lnTo>
                <a:lnTo>
                  <a:pt x="220" y="769"/>
                </a:lnTo>
                <a:lnTo>
                  <a:pt x="209" y="765"/>
                </a:lnTo>
                <a:lnTo>
                  <a:pt x="195" y="755"/>
                </a:lnTo>
                <a:lnTo>
                  <a:pt x="172" y="758"/>
                </a:lnTo>
                <a:lnTo>
                  <a:pt x="172" y="771"/>
                </a:lnTo>
                <a:lnTo>
                  <a:pt x="175" y="783"/>
                </a:lnTo>
                <a:lnTo>
                  <a:pt x="166" y="785"/>
                </a:lnTo>
                <a:lnTo>
                  <a:pt x="145" y="776"/>
                </a:lnTo>
                <a:lnTo>
                  <a:pt x="127" y="789"/>
                </a:lnTo>
                <a:lnTo>
                  <a:pt x="131" y="801"/>
                </a:lnTo>
                <a:lnTo>
                  <a:pt x="129" y="810"/>
                </a:lnTo>
                <a:lnTo>
                  <a:pt x="109" y="801"/>
                </a:lnTo>
                <a:lnTo>
                  <a:pt x="104" y="812"/>
                </a:lnTo>
                <a:lnTo>
                  <a:pt x="97" y="821"/>
                </a:lnTo>
                <a:lnTo>
                  <a:pt x="75" y="817"/>
                </a:lnTo>
                <a:lnTo>
                  <a:pt x="63" y="819"/>
                </a:lnTo>
                <a:lnTo>
                  <a:pt x="61" y="835"/>
                </a:lnTo>
                <a:lnTo>
                  <a:pt x="52" y="839"/>
                </a:lnTo>
                <a:lnTo>
                  <a:pt x="38" y="860"/>
                </a:lnTo>
                <a:lnTo>
                  <a:pt x="40" y="883"/>
                </a:lnTo>
                <a:lnTo>
                  <a:pt x="36" y="917"/>
                </a:lnTo>
                <a:lnTo>
                  <a:pt x="31" y="951"/>
                </a:lnTo>
                <a:lnTo>
                  <a:pt x="27" y="980"/>
                </a:lnTo>
                <a:lnTo>
                  <a:pt x="22" y="996"/>
                </a:lnTo>
                <a:lnTo>
                  <a:pt x="34" y="1012"/>
                </a:lnTo>
                <a:lnTo>
                  <a:pt x="52" y="998"/>
                </a:lnTo>
                <a:lnTo>
                  <a:pt x="63" y="1005"/>
                </a:lnTo>
                <a:lnTo>
                  <a:pt x="63" y="1019"/>
                </a:lnTo>
                <a:lnTo>
                  <a:pt x="45" y="1028"/>
                </a:lnTo>
                <a:lnTo>
                  <a:pt x="43" y="1048"/>
                </a:lnTo>
                <a:lnTo>
                  <a:pt x="38" y="1060"/>
                </a:lnTo>
                <a:lnTo>
                  <a:pt x="20" y="1057"/>
                </a:lnTo>
                <a:lnTo>
                  <a:pt x="13" y="1082"/>
                </a:lnTo>
                <a:lnTo>
                  <a:pt x="22" y="1089"/>
                </a:lnTo>
                <a:lnTo>
                  <a:pt x="38" y="1085"/>
                </a:lnTo>
                <a:lnTo>
                  <a:pt x="47" y="1096"/>
                </a:lnTo>
                <a:lnTo>
                  <a:pt x="50" y="1100"/>
                </a:lnTo>
                <a:lnTo>
                  <a:pt x="36" y="1110"/>
                </a:lnTo>
                <a:lnTo>
                  <a:pt x="36" y="1123"/>
                </a:lnTo>
                <a:lnTo>
                  <a:pt x="20" y="1128"/>
                </a:lnTo>
                <a:lnTo>
                  <a:pt x="9" y="1119"/>
                </a:lnTo>
                <a:lnTo>
                  <a:pt x="11" y="1139"/>
                </a:lnTo>
                <a:lnTo>
                  <a:pt x="9" y="1155"/>
                </a:lnTo>
                <a:lnTo>
                  <a:pt x="0" y="1155"/>
                </a:lnTo>
                <a:lnTo>
                  <a:pt x="25" y="1180"/>
                </a:lnTo>
                <a:lnTo>
                  <a:pt x="36" y="1194"/>
                </a:lnTo>
                <a:lnTo>
                  <a:pt x="43" y="1214"/>
                </a:lnTo>
                <a:lnTo>
                  <a:pt x="68" y="1230"/>
                </a:lnTo>
                <a:lnTo>
                  <a:pt x="95" y="1244"/>
                </a:lnTo>
                <a:lnTo>
                  <a:pt x="120" y="1244"/>
                </a:lnTo>
                <a:lnTo>
                  <a:pt x="156" y="1219"/>
                </a:lnTo>
                <a:lnTo>
                  <a:pt x="195" y="1191"/>
                </a:lnTo>
                <a:lnTo>
                  <a:pt x="229" y="1146"/>
                </a:lnTo>
                <a:lnTo>
                  <a:pt x="234" y="1141"/>
                </a:lnTo>
                <a:lnTo>
                  <a:pt x="243" y="1157"/>
                </a:lnTo>
                <a:lnTo>
                  <a:pt x="259" y="1146"/>
                </a:lnTo>
                <a:lnTo>
                  <a:pt x="266" y="1130"/>
                </a:lnTo>
                <a:lnTo>
                  <a:pt x="268" y="1110"/>
                </a:lnTo>
                <a:lnTo>
                  <a:pt x="284" y="1085"/>
                </a:lnTo>
                <a:lnTo>
                  <a:pt x="277" y="1112"/>
                </a:lnTo>
                <a:lnTo>
                  <a:pt x="286" y="1116"/>
                </a:lnTo>
                <a:lnTo>
                  <a:pt x="282" y="1130"/>
                </a:lnTo>
                <a:lnTo>
                  <a:pt x="286" y="1153"/>
                </a:lnTo>
                <a:lnTo>
                  <a:pt x="295" y="1171"/>
                </a:lnTo>
                <a:lnTo>
                  <a:pt x="304" y="1166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59" name="Freeform 58"/>
          <p:cNvSpPr>
            <a:spLocks/>
          </p:cNvSpPr>
          <p:nvPr/>
        </p:nvSpPr>
        <p:spPr bwMode="auto">
          <a:xfrm>
            <a:off x="6730442" y="1479755"/>
            <a:ext cx="65203" cy="67223"/>
          </a:xfrm>
          <a:custGeom>
            <a:avLst/>
            <a:gdLst>
              <a:gd name="T0" fmla="*/ 27 w 36"/>
              <a:gd name="T1" fmla="*/ 3 h 47"/>
              <a:gd name="T2" fmla="*/ 24 w 36"/>
              <a:gd name="T3" fmla="*/ 10 h 47"/>
              <a:gd name="T4" fmla="*/ 27 w 36"/>
              <a:gd name="T5" fmla="*/ 23 h 47"/>
              <a:gd name="T6" fmla="*/ 9 w 36"/>
              <a:gd name="T7" fmla="*/ 27 h 47"/>
              <a:gd name="T8" fmla="*/ 0 w 36"/>
              <a:gd name="T9" fmla="*/ 20 h 47"/>
              <a:gd name="T10" fmla="*/ 0 w 36"/>
              <a:gd name="T11" fmla="*/ 10 h 47"/>
              <a:gd name="T12" fmla="*/ 7 w 36"/>
              <a:gd name="T13" fmla="*/ 0 h 47"/>
              <a:gd name="T14" fmla="*/ 27 w 36"/>
              <a:gd name="T15" fmla="*/ 3 h 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6"/>
              <a:gd name="T25" fmla="*/ 0 h 47"/>
              <a:gd name="T26" fmla="*/ 36 w 36"/>
              <a:gd name="T27" fmla="*/ 47 h 4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6" h="47">
                <a:moveTo>
                  <a:pt x="35" y="6"/>
                </a:moveTo>
                <a:lnTo>
                  <a:pt x="30" y="18"/>
                </a:lnTo>
                <a:lnTo>
                  <a:pt x="35" y="39"/>
                </a:lnTo>
                <a:lnTo>
                  <a:pt x="9" y="46"/>
                </a:lnTo>
                <a:lnTo>
                  <a:pt x="0" y="34"/>
                </a:lnTo>
                <a:lnTo>
                  <a:pt x="0" y="18"/>
                </a:lnTo>
                <a:lnTo>
                  <a:pt x="7" y="0"/>
                </a:lnTo>
                <a:lnTo>
                  <a:pt x="35" y="6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60" name="Freeform 59"/>
          <p:cNvSpPr>
            <a:spLocks/>
          </p:cNvSpPr>
          <p:nvPr/>
        </p:nvSpPr>
        <p:spPr bwMode="auto">
          <a:xfrm>
            <a:off x="6628802" y="1524024"/>
            <a:ext cx="69039" cy="55746"/>
          </a:xfrm>
          <a:custGeom>
            <a:avLst/>
            <a:gdLst>
              <a:gd name="T0" fmla="*/ 25 w 38"/>
              <a:gd name="T1" fmla="*/ 0 h 38"/>
              <a:gd name="T2" fmla="*/ 29 w 38"/>
              <a:gd name="T3" fmla="*/ 16 h 38"/>
              <a:gd name="T4" fmla="*/ 7 w 38"/>
              <a:gd name="T5" fmla="*/ 24 h 38"/>
              <a:gd name="T6" fmla="*/ 0 w 38"/>
              <a:gd name="T7" fmla="*/ 7 h 38"/>
              <a:gd name="T8" fmla="*/ 25 w 38"/>
              <a:gd name="T9" fmla="*/ 0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38"/>
              <a:gd name="T17" fmla="*/ 38 w 38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38">
                <a:moveTo>
                  <a:pt x="31" y="0"/>
                </a:moveTo>
                <a:lnTo>
                  <a:pt x="37" y="25"/>
                </a:lnTo>
                <a:lnTo>
                  <a:pt x="7" y="37"/>
                </a:lnTo>
                <a:lnTo>
                  <a:pt x="0" y="11"/>
                </a:lnTo>
                <a:lnTo>
                  <a:pt x="31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61" name="Freeform 60"/>
          <p:cNvSpPr>
            <a:spLocks/>
          </p:cNvSpPr>
          <p:nvPr/>
        </p:nvSpPr>
        <p:spPr bwMode="auto">
          <a:xfrm>
            <a:off x="6649897" y="1450243"/>
            <a:ext cx="69039" cy="50827"/>
          </a:xfrm>
          <a:custGeom>
            <a:avLst/>
            <a:gdLst>
              <a:gd name="T0" fmla="*/ 0 w 39"/>
              <a:gd name="T1" fmla="*/ 12 h 36"/>
              <a:gd name="T2" fmla="*/ 20 w 39"/>
              <a:gd name="T3" fmla="*/ 19 h 36"/>
              <a:gd name="T4" fmla="*/ 28 w 39"/>
              <a:gd name="T5" fmla="*/ 3 h 36"/>
              <a:gd name="T6" fmla="*/ 16 w 39"/>
              <a:gd name="T7" fmla="*/ 0 h 36"/>
              <a:gd name="T8" fmla="*/ 6 w 39"/>
              <a:gd name="T9" fmla="*/ 3 h 36"/>
              <a:gd name="T10" fmla="*/ 0 w 39"/>
              <a:gd name="T11" fmla="*/ 8 h 36"/>
              <a:gd name="T12" fmla="*/ 0 w 39"/>
              <a:gd name="T13" fmla="*/ 12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9"/>
              <a:gd name="T22" fmla="*/ 0 h 36"/>
              <a:gd name="T23" fmla="*/ 39 w 39"/>
              <a:gd name="T24" fmla="*/ 36 h 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9" h="36">
                <a:moveTo>
                  <a:pt x="0" y="22"/>
                </a:moveTo>
                <a:lnTo>
                  <a:pt x="28" y="35"/>
                </a:lnTo>
                <a:lnTo>
                  <a:pt x="38" y="7"/>
                </a:lnTo>
                <a:lnTo>
                  <a:pt x="21" y="0"/>
                </a:lnTo>
                <a:lnTo>
                  <a:pt x="9" y="7"/>
                </a:lnTo>
                <a:lnTo>
                  <a:pt x="0" y="15"/>
                </a:lnTo>
                <a:lnTo>
                  <a:pt x="0" y="22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62" name="Freeform 61"/>
          <p:cNvSpPr>
            <a:spLocks/>
          </p:cNvSpPr>
          <p:nvPr/>
        </p:nvSpPr>
        <p:spPr bwMode="auto">
          <a:xfrm>
            <a:off x="6730442" y="1412533"/>
            <a:ext cx="65203" cy="54106"/>
          </a:xfrm>
          <a:custGeom>
            <a:avLst/>
            <a:gdLst>
              <a:gd name="T0" fmla="*/ 0 w 36"/>
              <a:gd name="T1" fmla="*/ 21 h 38"/>
              <a:gd name="T2" fmla="*/ 22 w 36"/>
              <a:gd name="T3" fmla="*/ 0 h 38"/>
              <a:gd name="T4" fmla="*/ 27 w 36"/>
              <a:gd name="T5" fmla="*/ 9 h 38"/>
              <a:gd name="T6" fmla="*/ 0 w 36"/>
              <a:gd name="T7" fmla="*/ 21 h 38"/>
              <a:gd name="T8" fmla="*/ 0 60000 65536"/>
              <a:gd name="T9" fmla="*/ 0 60000 65536"/>
              <a:gd name="T10" fmla="*/ 0 60000 65536"/>
              <a:gd name="T11" fmla="*/ 0 60000 65536"/>
              <a:gd name="T12" fmla="*/ 0 w 36"/>
              <a:gd name="T13" fmla="*/ 0 h 38"/>
              <a:gd name="T14" fmla="*/ 36 w 36"/>
              <a:gd name="T15" fmla="*/ 38 h 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" h="38">
                <a:moveTo>
                  <a:pt x="0" y="37"/>
                </a:moveTo>
                <a:lnTo>
                  <a:pt x="26" y="0"/>
                </a:lnTo>
                <a:lnTo>
                  <a:pt x="35" y="15"/>
                </a:lnTo>
                <a:lnTo>
                  <a:pt x="0" y="37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63" name="Freeform 62"/>
          <p:cNvSpPr>
            <a:spLocks/>
          </p:cNvSpPr>
          <p:nvPr/>
        </p:nvSpPr>
        <p:spPr bwMode="auto">
          <a:xfrm>
            <a:off x="6548256" y="1537141"/>
            <a:ext cx="72874" cy="54106"/>
          </a:xfrm>
          <a:custGeom>
            <a:avLst/>
            <a:gdLst>
              <a:gd name="T0" fmla="*/ 28 w 38"/>
              <a:gd name="T1" fmla="*/ 0 h 37"/>
              <a:gd name="T2" fmla="*/ 37 w 38"/>
              <a:gd name="T3" fmla="*/ 18 h 37"/>
              <a:gd name="T4" fmla="*/ 0 w 38"/>
              <a:gd name="T5" fmla="*/ 23 h 37"/>
              <a:gd name="T6" fmla="*/ 28 w 38"/>
              <a:gd name="T7" fmla="*/ 0 h 37"/>
              <a:gd name="T8" fmla="*/ 0 60000 65536"/>
              <a:gd name="T9" fmla="*/ 0 60000 65536"/>
              <a:gd name="T10" fmla="*/ 0 60000 65536"/>
              <a:gd name="T11" fmla="*/ 0 60000 65536"/>
              <a:gd name="T12" fmla="*/ 0 w 38"/>
              <a:gd name="T13" fmla="*/ 0 h 37"/>
              <a:gd name="T14" fmla="*/ 38 w 38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" h="37">
                <a:moveTo>
                  <a:pt x="28" y="0"/>
                </a:moveTo>
                <a:lnTo>
                  <a:pt x="37" y="28"/>
                </a:lnTo>
                <a:lnTo>
                  <a:pt x="0" y="36"/>
                </a:lnTo>
                <a:lnTo>
                  <a:pt x="28" y="0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64" name="Freeform 63"/>
          <p:cNvSpPr>
            <a:spLocks/>
          </p:cNvSpPr>
          <p:nvPr/>
        </p:nvSpPr>
        <p:spPr bwMode="auto">
          <a:xfrm>
            <a:off x="6943312" y="1335472"/>
            <a:ext cx="70957" cy="52467"/>
          </a:xfrm>
          <a:custGeom>
            <a:avLst/>
            <a:gdLst>
              <a:gd name="T0" fmla="*/ 16 w 38"/>
              <a:gd name="T1" fmla="*/ 0 h 36"/>
              <a:gd name="T2" fmla="*/ 0 w 38"/>
              <a:gd name="T3" fmla="*/ 10 h 36"/>
              <a:gd name="T4" fmla="*/ 19 w 38"/>
              <a:gd name="T5" fmla="*/ 22 h 36"/>
              <a:gd name="T6" fmla="*/ 33 w 38"/>
              <a:gd name="T7" fmla="*/ 10 h 36"/>
              <a:gd name="T8" fmla="*/ 16 w 38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36"/>
              <a:gd name="T17" fmla="*/ 38 w 38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36">
                <a:moveTo>
                  <a:pt x="16" y="0"/>
                </a:moveTo>
                <a:lnTo>
                  <a:pt x="0" y="16"/>
                </a:lnTo>
                <a:lnTo>
                  <a:pt x="23" y="35"/>
                </a:lnTo>
                <a:lnTo>
                  <a:pt x="37" y="16"/>
                </a:lnTo>
                <a:lnTo>
                  <a:pt x="16" y="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65" name="Freeform 64"/>
          <p:cNvSpPr>
            <a:spLocks/>
          </p:cNvSpPr>
          <p:nvPr/>
        </p:nvSpPr>
        <p:spPr bwMode="auto">
          <a:xfrm>
            <a:off x="7002762" y="1297762"/>
            <a:ext cx="72874" cy="50827"/>
          </a:xfrm>
          <a:custGeom>
            <a:avLst/>
            <a:gdLst>
              <a:gd name="T0" fmla="*/ 0 w 39"/>
              <a:gd name="T1" fmla="*/ 7 h 36"/>
              <a:gd name="T2" fmla="*/ 17 w 39"/>
              <a:gd name="T3" fmla="*/ 19 h 36"/>
              <a:gd name="T4" fmla="*/ 34 w 39"/>
              <a:gd name="T5" fmla="*/ 12 h 36"/>
              <a:gd name="T6" fmla="*/ 19 w 39"/>
              <a:gd name="T7" fmla="*/ 0 h 36"/>
              <a:gd name="T8" fmla="*/ 0 w 39"/>
              <a:gd name="T9" fmla="*/ 7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36"/>
              <a:gd name="T17" fmla="*/ 39 w 39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36">
                <a:moveTo>
                  <a:pt x="0" y="13"/>
                </a:moveTo>
                <a:lnTo>
                  <a:pt x="17" y="35"/>
                </a:lnTo>
                <a:lnTo>
                  <a:pt x="38" y="21"/>
                </a:lnTo>
                <a:lnTo>
                  <a:pt x="20" y="0"/>
                </a:lnTo>
                <a:lnTo>
                  <a:pt x="0" y="13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66" name="Freeform 65"/>
          <p:cNvSpPr>
            <a:spLocks/>
          </p:cNvSpPr>
          <p:nvPr/>
        </p:nvSpPr>
        <p:spPr bwMode="auto">
          <a:xfrm>
            <a:off x="7179194" y="1215782"/>
            <a:ext cx="105476" cy="50827"/>
          </a:xfrm>
          <a:custGeom>
            <a:avLst/>
            <a:gdLst>
              <a:gd name="T0" fmla="*/ 21 w 57"/>
              <a:gd name="T1" fmla="*/ 4 h 36"/>
              <a:gd name="T2" fmla="*/ 31 w 57"/>
              <a:gd name="T3" fmla="*/ 8 h 36"/>
              <a:gd name="T4" fmla="*/ 48 w 57"/>
              <a:gd name="T5" fmla="*/ 0 h 36"/>
              <a:gd name="T6" fmla="*/ 40 w 57"/>
              <a:gd name="T7" fmla="*/ 18 h 36"/>
              <a:gd name="T8" fmla="*/ 21 w 57"/>
              <a:gd name="T9" fmla="*/ 19 h 36"/>
              <a:gd name="T10" fmla="*/ 0 w 57"/>
              <a:gd name="T11" fmla="*/ 7 h 36"/>
              <a:gd name="T12" fmla="*/ 21 w 57"/>
              <a:gd name="T13" fmla="*/ 4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7"/>
              <a:gd name="T22" fmla="*/ 0 h 36"/>
              <a:gd name="T23" fmla="*/ 57 w 57"/>
              <a:gd name="T24" fmla="*/ 36 h 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7" h="36">
                <a:moveTo>
                  <a:pt x="25" y="8"/>
                </a:moveTo>
                <a:lnTo>
                  <a:pt x="35" y="15"/>
                </a:lnTo>
                <a:lnTo>
                  <a:pt x="56" y="0"/>
                </a:lnTo>
                <a:lnTo>
                  <a:pt x="46" y="32"/>
                </a:lnTo>
                <a:lnTo>
                  <a:pt x="25" y="35"/>
                </a:lnTo>
                <a:lnTo>
                  <a:pt x="0" y="13"/>
                </a:lnTo>
                <a:lnTo>
                  <a:pt x="25" y="8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7372886" y="1166595"/>
            <a:ext cx="67121" cy="50827"/>
          </a:xfrm>
          <a:custGeom>
            <a:avLst/>
            <a:gdLst>
              <a:gd name="T0" fmla="*/ 14 w 38"/>
              <a:gd name="T1" fmla="*/ 0 h 36"/>
              <a:gd name="T2" fmla="*/ 24 w 38"/>
              <a:gd name="T3" fmla="*/ 6 h 36"/>
              <a:gd name="T4" fmla="*/ 27 w 38"/>
              <a:gd name="T5" fmla="*/ 19 h 36"/>
              <a:gd name="T6" fmla="*/ 0 w 38"/>
              <a:gd name="T7" fmla="*/ 19 h 36"/>
              <a:gd name="T8" fmla="*/ 14 w 38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36"/>
              <a:gd name="T17" fmla="*/ 38 w 38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36">
                <a:moveTo>
                  <a:pt x="18" y="0"/>
                </a:moveTo>
                <a:lnTo>
                  <a:pt x="33" y="11"/>
                </a:lnTo>
                <a:lnTo>
                  <a:pt x="37" y="35"/>
                </a:lnTo>
                <a:lnTo>
                  <a:pt x="0" y="35"/>
                </a:lnTo>
                <a:lnTo>
                  <a:pt x="18" y="0"/>
                </a:lnTo>
              </a:path>
            </a:pathLst>
          </a:custGeom>
          <a:solidFill>
            <a:srgbClr val="FFC000"/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68" name="Freeform 67"/>
          <p:cNvSpPr>
            <a:spLocks/>
          </p:cNvSpPr>
          <p:nvPr/>
        </p:nvSpPr>
        <p:spPr bwMode="auto">
          <a:xfrm>
            <a:off x="6109093" y="2156904"/>
            <a:ext cx="70957" cy="52467"/>
          </a:xfrm>
          <a:custGeom>
            <a:avLst/>
            <a:gdLst>
              <a:gd name="T0" fmla="*/ 30 w 39"/>
              <a:gd name="T1" fmla="*/ 10 h 37"/>
              <a:gd name="T2" fmla="*/ 8 w 39"/>
              <a:gd name="T3" fmla="*/ 0 h 37"/>
              <a:gd name="T4" fmla="*/ 0 w 39"/>
              <a:gd name="T5" fmla="*/ 9 h 37"/>
              <a:gd name="T6" fmla="*/ 2 w 39"/>
              <a:gd name="T7" fmla="*/ 20 h 37"/>
              <a:gd name="T8" fmla="*/ 30 w 39"/>
              <a:gd name="T9" fmla="*/ 10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37"/>
              <a:gd name="T17" fmla="*/ 39 w 39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37">
                <a:moveTo>
                  <a:pt x="38" y="19"/>
                </a:moveTo>
                <a:lnTo>
                  <a:pt x="8" y="0"/>
                </a:lnTo>
                <a:lnTo>
                  <a:pt x="0" y="16"/>
                </a:lnTo>
                <a:lnTo>
                  <a:pt x="2" y="36"/>
                </a:lnTo>
                <a:lnTo>
                  <a:pt x="38" y="19"/>
                </a:lnTo>
              </a:path>
            </a:pathLst>
          </a:custGeom>
          <a:solidFill>
            <a:schemeClr val="bg1">
              <a:lumMod val="85000"/>
            </a:schemeClr>
          </a:solidFill>
          <a:ln w="12700" cap="rnd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69" name="Freeform 68"/>
          <p:cNvSpPr>
            <a:spLocks/>
          </p:cNvSpPr>
          <p:nvPr/>
        </p:nvSpPr>
        <p:spPr bwMode="auto">
          <a:xfrm>
            <a:off x="6663321" y="4194906"/>
            <a:ext cx="732578" cy="290206"/>
          </a:xfrm>
          <a:custGeom>
            <a:avLst/>
            <a:gdLst>
              <a:gd name="T0" fmla="*/ 0 w 401"/>
              <a:gd name="T1" fmla="*/ 73 h 201"/>
              <a:gd name="T2" fmla="*/ 19 w 401"/>
              <a:gd name="T3" fmla="*/ 58 h 201"/>
              <a:gd name="T4" fmla="*/ 33 w 401"/>
              <a:gd name="T5" fmla="*/ 42 h 201"/>
              <a:gd name="T6" fmla="*/ 48 w 401"/>
              <a:gd name="T7" fmla="*/ 26 h 201"/>
              <a:gd name="T8" fmla="*/ 66 w 401"/>
              <a:gd name="T9" fmla="*/ 5 h 201"/>
              <a:gd name="T10" fmla="*/ 78 w 401"/>
              <a:gd name="T11" fmla="*/ 6 h 201"/>
              <a:gd name="T12" fmla="*/ 101 w 401"/>
              <a:gd name="T13" fmla="*/ 8 h 201"/>
              <a:gd name="T14" fmla="*/ 116 w 401"/>
              <a:gd name="T15" fmla="*/ 4 h 201"/>
              <a:gd name="T16" fmla="*/ 153 w 401"/>
              <a:gd name="T17" fmla="*/ 22 h 201"/>
              <a:gd name="T18" fmla="*/ 163 w 401"/>
              <a:gd name="T19" fmla="*/ 17 h 201"/>
              <a:gd name="T20" fmla="*/ 191 w 401"/>
              <a:gd name="T21" fmla="*/ 29 h 201"/>
              <a:gd name="T22" fmla="*/ 212 w 401"/>
              <a:gd name="T23" fmla="*/ 40 h 201"/>
              <a:gd name="T24" fmla="*/ 234 w 401"/>
              <a:gd name="T25" fmla="*/ 35 h 201"/>
              <a:gd name="T26" fmla="*/ 278 w 401"/>
              <a:gd name="T27" fmla="*/ 41 h 201"/>
              <a:gd name="T28" fmla="*/ 299 w 401"/>
              <a:gd name="T29" fmla="*/ 43 h 201"/>
              <a:gd name="T30" fmla="*/ 316 w 401"/>
              <a:gd name="T31" fmla="*/ 48 h 201"/>
              <a:gd name="T32" fmla="*/ 331 w 401"/>
              <a:gd name="T33" fmla="*/ 51 h 201"/>
              <a:gd name="T34" fmla="*/ 314 w 401"/>
              <a:gd name="T35" fmla="*/ 65 h 201"/>
              <a:gd name="T36" fmla="*/ 301 w 401"/>
              <a:gd name="T37" fmla="*/ 77 h 201"/>
              <a:gd name="T38" fmla="*/ 294 w 401"/>
              <a:gd name="T39" fmla="*/ 91 h 201"/>
              <a:gd name="T40" fmla="*/ 271 w 401"/>
              <a:gd name="T41" fmla="*/ 85 h 201"/>
              <a:gd name="T42" fmla="*/ 262 w 401"/>
              <a:gd name="T43" fmla="*/ 79 h 201"/>
              <a:gd name="T44" fmla="*/ 239 w 401"/>
              <a:gd name="T45" fmla="*/ 80 h 201"/>
              <a:gd name="T46" fmla="*/ 219 w 401"/>
              <a:gd name="T47" fmla="*/ 88 h 201"/>
              <a:gd name="T48" fmla="*/ 205 w 401"/>
              <a:gd name="T49" fmla="*/ 95 h 201"/>
              <a:gd name="T50" fmla="*/ 182 w 401"/>
              <a:gd name="T51" fmla="*/ 106 h 201"/>
              <a:gd name="T52" fmla="*/ 161 w 401"/>
              <a:gd name="T53" fmla="*/ 103 h 201"/>
              <a:gd name="T54" fmla="*/ 144 w 401"/>
              <a:gd name="T55" fmla="*/ 103 h 201"/>
              <a:gd name="T56" fmla="*/ 129 w 401"/>
              <a:gd name="T57" fmla="*/ 107 h 201"/>
              <a:gd name="T58" fmla="*/ 113 w 401"/>
              <a:gd name="T59" fmla="*/ 113 h 201"/>
              <a:gd name="T60" fmla="*/ 99 w 401"/>
              <a:gd name="T61" fmla="*/ 116 h 201"/>
              <a:gd name="T62" fmla="*/ 77 w 401"/>
              <a:gd name="T63" fmla="*/ 121 h 201"/>
              <a:gd name="T64" fmla="*/ 53 w 401"/>
              <a:gd name="T65" fmla="*/ 118 h 201"/>
              <a:gd name="T66" fmla="*/ 23 w 401"/>
              <a:gd name="T67" fmla="*/ 108 h 201"/>
              <a:gd name="T68" fmla="*/ 9 w 401"/>
              <a:gd name="T69" fmla="*/ 94 h 201"/>
              <a:gd name="T70" fmla="*/ 0 w 401"/>
              <a:gd name="T71" fmla="*/ 73 h 20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01"/>
              <a:gd name="T109" fmla="*/ 0 h 201"/>
              <a:gd name="T110" fmla="*/ 401 w 401"/>
              <a:gd name="T111" fmla="*/ 201 h 20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01" h="201">
                <a:moveTo>
                  <a:pt x="0" y="121"/>
                </a:moveTo>
                <a:cubicBezTo>
                  <a:pt x="8" y="116"/>
                  <a:pt x="17" y="104"/>
                  <a:pt x="23" y="96"/>
                </a:cubicBezTo>
                <a:cubicBezTo>
                  <a:pt x="25" y="88"/>
                  <a:pt x="35" y="76"/>
                  <a:pt x="41" y="69"/>
                </a:cubicBezTo>
                <a:cubicBezTo>
                  <a:pt x="43" y="59"/>
                  <a:pt x="51" y="48"/>
                  <a:pt x="59" y="42"/>
                </a:cubicBezTo>
                <a:cubicBezTo>
                  <a:pt x="66" y="31"/>
                  <a:pt x="72" y="20"/>
                  <a:pt x="80" y="9"/>
                </a:cubicBezTo>
                <a:cubicBezTo>
                  <a:pt x="82" y="0"/>
                  <a:pt x="88" y="9"/>
                  <a:pt x="95" y="10"/>
                </a:cubicBezTo>
                <a:cubicBezTo>
                  <a:pt x="105" y="15"/>
                  <a:pt x="111" y="13"/>
                  <a:pt x="123" y="12"/>
                </a:cubicBezTo>
                <a:cubicBezTo>
                  <a:pt x="129" y="10"/>
                  <a:pt x="135" y="9"/>
                  <a:pt x="141" y="7"/>
                </a:cubicBezTo>
                <a:cubicBezTo>
                  <a:pt x="167" y="11"/>
                  <a:pt x="167" y="26"/>
                  <a:pt x="186" y="36"/>
                </a:cubicBezTo>
                <a:cubicBezTo>
                  <a:pt x="190" y="30"/>
                  <a:pt x="192" y="31"/>
                  <a:pt x="198" y="28"/>
                </a:cubicBezTo>
                <a:cubicBezTo>
                  <a:pt x="211" y="33"/>
                  <a:pt x="219" y="46"/>
                  <a:pt x="233" y="49"/>
                </a:cubicBezTo>
                <a:cubicBezTo>
                  <a:pt x="242" y="54"/>
                  <a:pt x="250" y="60"/>
                  <a:pt x="258" y="66"/>
                </a:cubicBezTo>
                <a:cubicBezTo>
                  <a:pt x="276" y="63"/>
                  <a:pt x="271" y="63"/>
                  <a:pt x="284" y="58"/>
                </a:cubicBezTo>
                <a:cubicBezTo>
                  <a:pt x="312" y="60"/>
                  <a:pt x="317" y="63"/>
                  <a:pt x="338" y="67"/>
                </a:cubicBezTo>
                <a:cubicBezTo>
                  <a:pt x="346" y="71"/>
                  <a:pt x="355" y="72"/>
                  <a:pt x="363" y="73"/>
                </a:cubicBezTo>
                <a:cubicBezTo>
                  <a:pt x="369" y="76"/>
                  <a:pt x="376" y="78"/>
                  <a:pt x="383" y="79"/>
                </a:cubicBezTo>
                <a:cubicBezTo>
                  <a:pt x="389" y="82"/>
                  <a:pt x="395" y="84"/>
                  <a:pt x="401" y="85"/>
                </a:cubicBezTo>
                <a:cubicBezTo>
                  <a:pt x="396" y="97"/>
                  <a:pt x="392" y="102"/>
                  <a:pt x="381" y="108"/>
                </a:cubicBezTo>
                <a:cubicBezTo>
                  <a:pt x="376" y="115"/>
                  <a:pt x="370" y="120"/>
                  <a:pt x="366" y="129"/>
                </a:cubicBezTo>
                <a:cubicBezTo>
                  <a:pt x="364" y="139"/>
                  <a:pt x="369" y="149"/>
                  <a:pt x="357" y="151"/>
                </a:cubicBezTo>
                <a:cubicBezTo>
                  <a:pt x="338" y="150"/>
                  <a:pt x="343" y="143"/>
                  <a:pt x="330" y="141"/>
                </a:cubicBezTo>
                <a:cubicBezTo>
                  <a:pt x="325" y="137"/>
                  <a:pt x="325" y="133"/>
                  <a:pt x="318" y="132"/>
                </a:cubicBezTo>
                <a:cubicBezTo>
                  <a:pt x="309" y="128"/>
                  <a:pt x="299" y="131"/>
                  <a:pt x="290" y="133"/>
                </a:cubicBezTo>
                <a:cubicBezTo>
                  <a:pt x="281" y="137"/>
                  <a:pt x="274" y="138"/>
                  <a:pt x="266" y="145"/>
                </a:cubicBezTo>
                <a:cubicBezTo>
                  <a:pt x="260" y="151"/>
                  <a:pt x="257" y="156"/>
                  <a:pt x="249" y="159"/>
                </a:cubicBezTo>
                <a:cubicBezTo>
                  <a:pt x="243" y="168"/>
                  <a:pt x="232" y="173"/>
                  <a:pt x="222" y="175"/>
                </a:cubicBezTo>
                <a:cubicBezTo>
                  <a:pt x="213" y="180"/>
                  <a:pt x="204" y="173"/>
                  <a:pt x="195" y="171"/>
                </a:cubicBezTo>
                <a:cubicBezTo>
                  <a:pt x="188" y="165"/>
                  <a:pt x="182" y="170"/>
                  <a:pt x="174" y="172"/>
                </a:cubicBezTo>
                <a:cubicBezTo>
                  <a:pt x="168" y="175"/>
                  <a:pt x="162" y="177"/>
                  <a:pt x="156" y="178"/>
                </a:cubicBezTo>
                <a:cubicBezTo>
                  <a:pt x="151" y="182"/>
                  <a:pt x="144" y="186"/>
                  <a:pt x="138" y="187"/>
                </a:cubicBezTo>
                <a:cubicBezTo>
                  <a:pt x="132" y="190"/>
                  <a:pt x="126" y="192"/>
                  <a:pt x="120" y="193"/>
                </a:cubicBezTo>
                <a:cubicBezTo>
                  <a:pt x="112" y="197"/>
                  <a:pt x="102" y="199"/>
                  <a:pt x="93" y="201"/>
                </a:cubicBezTo>
                <a:cubicBezTo>
                  <a:pt x="69" y="198"/>
                  <a:pt x="78" y="200"/>
                  <a:pt x="65" y="196"/>
                </a:cubicBezTo>
                <a:cubicBezTo>
                  <a:pt x="34" y="200"/>
                  <a:pt x="47" y="193"/>
                  <a:pt x="27" y="181"/>
                </a:cubicBezTo>
                <a:cubicBezTo>
                  <a:pt x="21" y="173"/>
                  <a:pt x="15" y="164"/>
                  <a:pt x="9" y="156"/>
                </a:cubicBezTo>
                <a:cubicBezTo>
                  <a:pt x="7" y="145"/>
                  <a:pt x="6" y="130"/>
                  <a:pt x="0" y="121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70" name="Freeform 69"/>
          <p:cNvSpPr>
            <a:spLocks/>
          </p:cNvSpPr>
          <p:nvPr/>
        </p:nvSpPr>
        <p:spPr bwMode="auto">
          <a:xfrm>
            <a:off x="7179194" y="5277032"/>
            <a:ext cx="245471" cy="63944"/>
          </a:xfrm>
          <a:custGeom>
            <a:avLst/>
            <a:gdLst>
              <a:gd name="T0" fmla="*/ 0 w 135"/>
              <a:gd name="T1" fmla="*/ 25 h 45"/>
              <a:gd name="T2" fmla="*/ 7 w 135"/>
              <a:gd name="T3" fmla="*/ 16 h 45"/>
              <a:gd name="T4" fmla="*/ 37 w 135"/>
              <a:gd name="T5" fmla="*/ 7 h 45"/>
              <a:gd name="T6" fmla="*/ 56 w 135"/>
              <a:gd name="T7" fmla="*/ 3 h 45"/>
              <a:gd name="T8" fmla="*/ 102 w 135"/>
              <a:gd name="T9" fmla="*/ 3 h 45"/>
              <a:gd name="T10" fmla="*/ 109 w 135"/>
              <a:gd name="T11" fmla="*/ 8 h 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5"/>
              <a:gd name="T19" fmla="*/ 0 h 45"/>
              <a:gd name="T20" fmla="*/ 135 w 135"/>
              <a:gd name="T21" fmla="*/ 45 h 4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5" h="45">
                <a:moveTo>
                  <a:pt x="0" y="45"/>
                </a:moveTo>
                <a:cubicBezTo>
                  <a:pt x="4" y="39"/>
                  <a:pt x="5" y="34"/>
                  <a:pt x="7" y="28"/>
                </a:cubicBezTo>
                <a:cubicBezTo>
                  <a:pt x="12" y="16"/>
                  <a:pt x="34" y="14"/>
                  <a:pt x="45" y="12"/>
                </a:cubicBezTo>
                <a:cubicBezTo>
                  <a:pt x="52" y="9"/>
                  <a:pt x="61" y="7"/>
                  <a:pt x="69" y="6"/>
                </a:cubicBezTo>
                <a:cubicBezTo>
                  <a:pt x="88" y="0"/>
                  <a:pt x="108" y="4"/>
                  <a:pt x="127" y="7"/>
                </a:cubicBezTo>
                <a:cubicBezTo>
                  <a:pt x="133" y="13"/>
                  <a:pt x="130" y="11"/>
                  <a:pt x="135" y="13"/>
                </a:cubicBezTo>
              </a:path>
            </a:pathLst>
          </a:custGeom>
          <a:solidFill>
            <a:srgbClr val="FFE38B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71" name="Freeform 70"/>
          <p:cNvSpPr>
            <a:spLocks/>
          </p:cNvSpPr>
          <p:nvPr/>
        </p:nvSpPr>
        <p:spPr bwMode="auto">
          <a:xfrm>
            <a:off x="6839753" y="4886811"/>
            <a:ext cx="239718" cy="350871"/>
          </a:xfrm>
          <a:custGeom>
            <a:avLst/>
            <a:gdLst>
              <a:gd name="T0" fmla="*/ 0 w 132"/>
              <a:gd name="T1" fmla="*/ 145 h 244"/>
              <a:gd name="T2" fmla="*/ 8 w 132"/>
              <a:gd name="T3" fmla="*/ 118 h 244"/>
              <a:gd name="T4" fmla="*/ 99 w 132"/>
              <a:gd name="T5" fmla="*/ 85 h 244"/>
              <a:gd name="T6" fmla="*/ 90 w 132"/>
              <a:gd name="T7" fmla="*/ 66 h 244"/>
              <a:gd name="T8" fmla="*/ 87 w 132"/>
              <a:gd name="T9" fmla="*/ 60 h 244"/>
              <a:gd name="T10" fmla="*/ 87 w 132"/>
              <a:gd name="T11" fmla="*/ 50 h 244"/>
              <a:gd name="T12" fmla="*/ 71 w 132"/>
              <a:gd name="T13" fmla="*/ 31 h 244"/>
              <a:gd name="T14" fmla="*/ 71 w 132"/>
              <a:gd name="T15" fmla="*/ 0 h 244"/>
              <a:gd name="T16" fmla="*/ 58 w 132"/>
              <a:gd name="T17" fmla="*/ 4 h 244"/>
              <a:gd name="T18" fmla="*/ 48 w 132"/>
              <a:gd name="T19" fmla="*/ 8 h 2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"/>
              <a:gd name="T31" fmla="*/ 0 h 244"/>
              <a:gd name="T32" fmla="*/ 132 w 132"/>
              <a:gd name="T33" fmla="*/ 244 h 24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" h="244">
                <a:moveTo>
                  <a:pt x="0" y="244"/>
                </a:moveTo>
                <a:cubicBezTo>
                  <a:pt x="4" y="230"/>
                  <a:pt x="3" y="214"/>
                  <a:pt x="8" y="200"/>
                </a:cubicBezTo>
                <a:cubicBezTo>
                  <a:pt x="26" y="153"/>
                  <a:pt x="81" y="149"/>
                  <a:pt x="124" y="144"/>
                </a:cubicBezTo>
                <a:cubicBezTo>
                  <a:pt x="130" y="126"/>
                  <a:pt x="127" y="122"/>
                  <a:pt x="112" y="112"/>
                </a:cubicBezTo>
                <a:cubicBezTo>
                  <a:pt x="111" y="108"/>
                  <a:pt x="107" y="104"/>
                  <a:pt x="108" y="100"/>
                </a:cubicBezTo>
                <a:cubicBezTo>
                  <a:pt x="114" y="82"/>
                  <a:pt x="132" y="92"/>
                  <a:pt x="108" y="84"/>
                </a:cubicBezTo>
                <a:cubicBezTo>
                  <a:pt x="98" y="55"/>
                  <a:pt x="107" y="65"/>
                  <a:pt x="88" y="52"/>
                </a:cubicBezTo>
                <a:cubicBezTo>
                  <a:pt x="93" y="27"/>
                  <a:pt x="98" y="24"/>
                  <a:pt x="88" y="0"/>
                </a:cubicBezTo>
                <a:cubicBezTo>
                  <a:pt x="83" y="1"/>
                  <a:pt x="77" y="2"/>
                  <a:pt x="72" y="4"/>
                </a:cubicBezTo>
                <a:cubicBezTo>
                  <a:pt x="68" y="6"/>
                  <a:pt x="60" y="12"/>
                  <a:pt x="60" y="12"/>
                </a:cubicBezTo>
              </a:path>
            </a:pathLst>
          </a:custGeom>
          <a:solidFill>
            <a:srgbClr val="FFE38B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72" name="Freeform 71"/>
          <p:cNvSpPr>
            <a:spLocks/>
          </p:cNvSpPr>
          <p:nvPr/>
        </p:nvSpPr>
        <p:spPr bwMode="auto">
          <a:xfrm>
            <a:off x="7048787" y="5093398"/>
            <a:ext cx="92052" cy="150842"/>
          </a:xfrm>
          <a:custGeom>
            <a:avLst/>
            <a:gdLst>
              <a:gd name="T0" fmla="*/ 20 w 50"/>
              <a:gd name="T1" fmla="*/ 64 h 104"/>
              <a:gd name="T2" fmla="*/ 12 w 50"/>
              <a:gd name="T3" fmla="*/ 17 h 104"/>
              <a:gd name="T4" fmla="*/ 0 w 50"/>
              <a:gd name="T5" fmla="*/ 0 h 104"/>
              <a:gd name="T6" fmla="*/ 0 60000 65536"/>
              <a:gd name="T7" fmla="*/ 0 60000 65536"/>
              <a:gd name="T8" fmla="*/ 0 60000 65536"/>
              <a:gd name="T9" fmla="*/ 0 w 50"/>
              <a:gd name="T10" fmla="*/ 0 h 104"/>
              <a:gd name="T11" fmla="*/ 50 w 50"/>
              <a:gd name="T12" fmla="*/ 104 h 10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0" h="104">
                <a:moveTo>
                  <a:pt x="24" y="104"/>
                </a:moveTo>
                <a:cubicBezTo>
                  <a:pt x="50" y="78"/>
                  <a:pt x="34" y="56"/>
                  <a:pt x="16" y="28"/>
                </a:cubicBezTo>
                <a:cubicBezTo>
                  <a:pt x="11" y="20"/>
                  <a:pt x="0" y="10"/>
                  <a:pt x="0" y="0"/>
                </a:cubicBezTo>
              </a:path>
            </a:pathLst>
          </a:custGeom>
          <a:solidFill>
            <a:srgbClr val="FFE38B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73" name="Freeform 72"/>
          <p:cNvSpPr>
            <a:spLocks/>
          </p:cNvSpPr>
          <p:nvPr/>
        </p:nvSpPr>
        <p:spPr bwMode="auto">
          <a:xfrm>
            <a:off x="7115908" y="5191773"/>
            <a:ext cx="153419" cy="103294"/>
          </a:xfrm>
          <a:custGeom>
            <a:avLst/>
            <a:gdLst>
              <a:gd name="T0" fmla="*/ 0 w 84"/>
              <a:gd name="T1" fmla="*/ 11 h 72"/>
              <a:gd name="T2" fmla="*/ 32 w 84"/>
              <a:gd name="T3" fmla="*/ 0 h 72"/>
              <a:gd name="T4" fmla="*/ 56 w 84"/>
              <a:gd name="T5" fmla="*/ 28 h 72"/>
              <a:gd name="T6" fmla="*/ 69 w 84"/>
              <a:gd name="T7" fmla="*/ 42 h 72"/>
              <a:gd name="T8" fmla="*/ 0 60000 65536"/>
              <a:gd name="T9" fmla="*/ 0 60000 65536"/>
              <a:gd name="T10" fmla="*/ 0 60000 65536"/>
              <a:gd name="T11" fmla="*/ 0 60000 65536"/>
              <a:gd name="T12" fmla="*/ 0 w 84"/>
              <a:gd name="T13" fmla="*/ 0 h 72"/>
              <a:gd name="T14" fmla="*/ 84 w 84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4" h="72">
                <a:moveTo>
                  <a:pt x="0" y="20"/>
                </a:moveTo>
                <a:cubicBezTo>
                  <a:pt x="13" y="7"/>
                  <a:pt x="23" y="6"/>
                  <a:pt x="40" y="0"/>
                </a:cubicBezTo>
                <a:cubicBezTo>
                  <a:pt x="51" y="17"/>
                  <a:pt x="59" y="31"/>
                  <a:pt x="68" y="48"/>
                </a:cubicBezTo>
                <a:cubicBezTo>
                  <a:pt x="73" y="56"/>
                  <a:pt x="84" y="72"/>
                  <a:pt x="84" y="72"/>
                </a:cubicBezTo>
              </a:path>
            </a:pathLst>
          </a:custGeom>
          <a:solidFill>
            <a:srgbClr val="FFE38B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74" name="Oval 73"/>
          <p:cNvSpPr>
            <a:spLocks noChangeArrowheads="1"/>
          </p:cNvSpPr>
          <p:nvPr/>
        </p:nvSpPr>
        <p:spPr bwMode="auto">
          <a:xfrm>
            <a:off x="4344769" y="3945690"/>
            <a:ext cx="163008" cy="65583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de-DE"/>
          </a:p>
        </p:txBody>
      </p:sp>
      <p:sp>
        <p:nvSpPr>
          <p:cNvPr id="86" name="Oval 67"/>
          <p:cNvSpPr>
            <a:spLocks noChangeArrowheads="1"/>
          </p:cNvSpPr>
          <p:nvPr/>
        </p:nvSpPr>
        <p:spPr bwMode="auto">
          <a:xfrm>
            <a:off x="6840898" y="3554537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87" name="Oval 67"/>
          <p:cNvSpPr>
            <a:spLocks noChangeArrowheads="1"/>
          </p:cNvSpPr>
          <p:nvPr/>
        </p:nvSpPr>
        <p:spPr bwMode="auto">
          <a:xfrm>
            <a:off x="6427329" y="3645024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88" name="Oval 67"/>
          <p:cNvSpPr>
            <a:spLocks noChangeArrowheads="1"/>
          </p:cNvSpPr>
          <p:nvPr/>
        </p:nvSpPr>
        <p:spPr bwMode="auto">
          <a:xfrm>
            <a:off x="7200938" y="3645024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89" name="Oval 67"/>
          <p:cNvSpPr>
            <a:spLocks noChangeArrowheads="1"/>
          </p:cNvSpPr>
          <p:nvPr/>
        </p:nvSpPr>
        <p:spPr bwMode="auto">
          <a:xfrm>
            <a:off x="6787369" y="3706937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90" name="Oval 67"/>
          <p:cNvSpPr>
            <a:spLocks noChangeArrowheads="1"/>
          </p:cNvSpPr>
          <p:nvPr/>
        </p:nvSpPr>
        <p:spPr bwMode="auto">
          <a:xfrm>
            <a:off x="6931385" y="3770561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91" name="Oval 67"/>
          <p:cNvSpPr>
            <a:spLocks noChangeArrowheads="1"/>
          </p:cNvSpPr>
          <p:nvPr/>
        </p:nvSpPr>
        <p:spPr bwMode="auto">
          <a:xfrm>
            <a:off x="6643353" y="3842569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92" name="Oval 67"/>
          <p:cNvSpPr>
            <a:spLocks noChangeArrowheads="1"/>
          </p:cNvSpPr>
          <p:nvPr/>
        </p:nvSpPr>
        <p:spPr bwMode="auto">
          <a:xfrm>
            <a:off x="7056922" y="3861048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93" name="Oval 67"/>
          <p:cNvSpPr>
            <a:spLocks noChangeArrowheads="1"/>
          </p:cNvSpPr>
          <p:nvPr/>
        </p:nvSpPr>
        <p:spPr bwMode="auto">
          <a:xfrm>
            <a:off x="7344954" y="3986585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94" name="Oval 67"/>
          <p:cNvSpPr>
            <a:spLocks noChangeArrowheads="1"/>
          </p:cNvSpPr>
          <p:nvPr/>
        </p:nvSpPr>
        <p:spPr bwMode="auto">
          <a:xfrm>
            <a:off x="7291425" y="4138985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95" name="Oval 67"/>
          <p:cNvSpPr>
            <a:spLocks noChangeArrowheads="1"/>
          </p:cNvSpPr>
          <p:nvPr/>
        </p:nvSpPr>
        <p:spPr bwMode="auto">
          <a:xfrm>
            <a:off x="7200938" y="4005064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96" name="Oval 67"/>
          <p:cNvSpPr>
            <a:spLocks noChangeArrowheads="1"/>
          </p:cNvSpPr>
          <p:nvPr/>
        </p:nvSpPr>
        <p:spPr bwMode="auto">
          <a:xfrm>
            <a:off x="7075401" y="4138985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97" name="Oval 67"/>
          <p:cNvSpPr>
            <a:spLocks noChangeArrowheads="1"/>
          </p:cNvSpPr>
          <p:nvPr/>
        </p:nvSpPr>
        <p:spPr bwMode="auto">
          <a:xfrm>
            <a:off x="6984914" y="3933056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98" name="Oval 67"/>
          <p:cNvSpPr>
            <a:spLocks noChangeArrowheads="1"/>
          </p:cNvSpPr>
          <p:nvPr/>
        </p:nvSpPr>
        <p:spPr bwMode="auto">
          <a:xfrm>
            <a:off x="6715361" y="4346625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99" name="Oval 67"/>
          <p:cNvSpPr>
            <a:spLocks noChangeArrowheads="1"/>
          </p:cNvSpPr>
          <p:nvPr/>
        </p:nvSpPr>
        <p:spPr bwMode="auto">
          <a:xfrm>
            <a:off x="7219417" y="4293096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100" name="Oval 67"/>
          <p:cNvSpPr>
            <a:spLocks noChangeArrowheads="1"/>
          </p:cNvSpPr>
          <p:nvPr/>
        </p:nvSpPr>
        <p:spPr bwMode="auto">
          <a:xfrm>
            <a:off x="6355321" y="4138985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101" name="Oval 67"/>
          <p:cNvSpPr>
            <a:spLocks noChangeArrowheads="1"/>
          </p:cNvSpPr>
          <p:nvPr/>
        </p:nvSpPr>
        <p:spPr bwMode="auto">
          <a:xfrm>
            <a:off x="6787369" y="4581128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102" name="Oval 67"/>
          <p:cNvSpPr>
            <a:spLocks noChangeArrowheads="1"/>
          </p:cNvSpPr>
          <p:nvPr/>
        </p:nvSpPr>
        <p:spPr bwMode="auto">
          <a:xfrm>
            <a:off x="7632986" y="5210721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103" name="Oval 67"/>
          <p:cNvSpPr>
            <a:spLocks noChangeArrowheads="1"/>
          </p:cNvSpPr>
          <p:nvPr/>
        </p:nvSpPr>
        <p:spPr bwMode="auto">
          <a:xfrm>
            <a:off x="7363433" y="3140968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104" name="Oval 67"/>
          <p:cNvSpPr>
            <a:spLocks noChangeArrowheads="1"/>
          </p:cNvSpPr>
          <p:nvPr/>
        </p:nvSpPr>
        <p:spPr bwMode="auto">
          <a:xfrm>
            <a:off x="7497354" y="4778673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105" name="Oval 67"/>
          <p:cNvSpPr>
            <a:spLocks noChangeArrowheads="1"/>
          </p:cNvSpPr>
          <p:nvPr/>
        </p:nvSpPr>
        <p:spPr bwMode="auto">
          <a:xfrm>
            <a:off x="7075401" y="4490641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106" name="Oval 67"/>
          <p:cNvSpPr>
            <a:spLocks noChangeArrowheads="1"/>
          </p:cNvSpPr>
          <p:nvPr/>
        </p:nvSpPr>
        <p:spPr bwMode="auto">
          <a:xfrm>
            <a:off x="7219417" y="4562649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  <p:sp>
        <p:nvSpPr>
          <p:cNvPr id="108" name="Rectangle 3"/>
          <p:cNvSpPr>
            <a:spLocks noChangeArrowheads="1"/>
          </p:cNvSpPr>
          <p:nvPr/>
        </p:nvSpPr>
        <p:spPr bwMode="auto">
          <a:xfrm>
            <a:off x="35496" y="1052736"/>
            <a:ext cx="3360051" cy="532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Most intensive activities in Poland (PSC and state aid guidelines, rail/urban transport projects) </a:t>
            </a:r>
          </a:p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Assignments of horizontal and project-focused nature in several JASPERS countries</a:t>
            </a:r>
            <a:endParaRPr lang="pl-PL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pl-PL" sz="1700" dirty="0" smtClean="0">
              <a:ea typeface="Verdana" pitchFamily="34" charset="0"/>
              <a:cs typeface="Verdana" pitchFamily="34" charset="0"/>
            </a:endParaRPr>
          </a:p>
          <a:p>
            <a:pPr marL="720000" lvl="1" indent="-28575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en-US" sz="17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09" name="Rectangle 2"/>
          <p:cNvSpPr txBox="1">
            <a:spLocks noChangeArrowheads="1"/>
          </p:cNvSpPr>
          <p:nvPr/>
        </p:nvSpPr>
        <p:spPr bwMode="auto">
          <a:xfrm>
            <a:off x="300898" y="44624"/>
            <a:ext cx="78851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400" b="0" kern="0" dirty="0"/>
              <a:t>JASPERS support to the institutional project </a:t>
            </a:r>
            <a:r>
              <a:rPr lang="en-US" altLang="en-US" sz="2400" b="0" kern="0" dirty="0" smtClean="0"/>
              <a:t>framework and public service contracts (2)</a:t>
            </a:r>
            <a:endParaRPr lang="en-GB" altLang="en-US" sz="2400" b="0" kern="0" dirty="0" smtClean="0"/>
          </a:p>
        </p:txBody>
      </p:sp>
      <p:sp>
        <p:nvSpPr>
          <p:cNvPr id="110" name="Oval 67"/>
          <p:cNvSpPr>
            <a:spLocks noChangeArrowheads="1"/>
          </p:cNvSpPr>
          <p:nvPr/>
        </p:nvSpPr>
        <p:spPr bwMode="auto">
          <a:xfrm>
            <a:off x="7001793" y="4130601"/>
            <a:ext cx="90487" cy="9048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0233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57722C-D20E-4D5B-ADD7-7A88252CFA0F}" type="slidenum">
              <a:rPr lang="en-GB" altLang="en-US" sz="900" smtClean="0">
                <a:solidFill>
                  <a:schemeClr val="bg1"/>
                </a:solidFill>
                <a:latin typeface="Verdana" pitchFamily="34" charset="0"/>
                <a:ea typeface="ヒラギノ角ゴ Pro W3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GB" altLang="en-US" sz="900" smtClean="0">
              <a:solidFill>
                <a:schemeClr val="bg1"/>
              </a:solidFill>
              <a:latin typeface="Verdana" pitchFamily="34" charset="0"/>
              <a:ea typeface="ヒラギノ角ゴ Pro W3"/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3181" y="1124744"/>
            <a:ext cx="8423275" cy="5544616"/>
          </a:xfrm>
        </p:spPr>
        <p:txBody>
          <a:bodyPr/>
          <a:lstStyle/>
          <a:p>
            <a:pPr marL="457200" lvl="1" indent="0">
              <a:spcBef>
                <a:spcPct val="60000"/>
              </a:spcBef>
              <a:buNone/>
              <a:defRPr/>
            </a:pPr>
            <a:r>
              <a:rPr lang="en-US" sz="1800" dirty="0"/>
              <a:t>The PSC </a:t>
            </a:r>
            <a:r>
              <a:rPr lang="en-US" sz="1800" dirty="0" smtClean="0"/>
              <a:t>is expected to:</a:t>
            </a:r>
            <a:endParaRPr lang="en-GB" sz="1800" dirty="0"/>
          </a:p>
          <a:p>
            <a:pPr lvl="1">
              <a:spcBef>
                <a:spcPct val="60000"/>
              </a:spcBef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Bring external transparency in transport </a:t>
            </a:r>
            <a:r>
              <a:rPr lang="en-US" sz="1800" dirty="0" err="1" smtClean="0"/>
              <a:t>organisation</a:t>
            </a:r>
            <a:r>
              <a:rPr lang="en-US" sz="1800" dirty="0" smtClean="0"/>
              <a:t> and enable effective transport management.</a:t>
            </a:r>
            <a:endParaRPr lang="en-US" sz="1800" dirty="0"/>
          </a:p>
          <a:p>
            <a:pPr lvl="1">
              <a:spcBef>
                <a:spcPct val="60000"/>
              </a:spcBef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Define and control service scope and </a:t>
            </a:r>
            <a:r>
              <a:rPr lang="en-US" sz="1800" dirty="0" smtClean="0"/>
              <a:t>quality in a multiannual perspective.</a:t>
            </a:r>
            <a:endParaRPr lang="en-US" sz="1800" dirty="0"/>
          </a:p>
          <a:p>
            <a:pPr lvl="1">
              <a:spcBef>
                <a:spcPct val="60000"/>
              </a:spcBef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Give a stability </a:t>
            </a:r>
            <a:r>
              <a:rPr lang="en-US" sz="1800" dirty="0" smtClean="0"/>
              <a:t>(predictability) in </a:t>
            </a:r>
            <a:r>
              <a:rPr lang="en-US" sz="1800" dirty="0"/>
              <a:t>transport service provision for operators and finally for </a:t>
            </a:r>
            <a:r>
              <a:rPr lang="en-US" sz="1800" dirty="0" smtClean="0"/>
              <a:t>passengers. Long-term commitments allow long-term planning and more </a:t>
            </a:r>
            <a:r>
              <a:rPr lang="en-US" sz="1800" dirty="0"/>
              <a:t>efficient use of budgetary resources over the lifetime of the project.</a:t>
            </a:r>
          </a:p>
          <a:p>
            <a:pPr lvl="1">
              <a:spcBef>
                <a:spcPct val="60000"/>
              </a:spcBef>
              <a:buFont typeface="Wingdings" panose="05000000000000000000" pitchFamily="2" charset="2"/>
              <a:buChar char="Ø"/>
              <a:defRPr/>
            </a:pPr>
            <a:r>
              <a:rPr lang="en-US" sz="1800" dirty="0" smtClean="0"/>
              <a:t>Provide </a:t>
            </a:r>
            <a:r>
              <a:rPr lang="en-US" sz="1800" dirty="0"/>
              <a:t>transparency of compensating o</a:t>
            </a:r>
            <a:r>
              <a:rPr lang="en-US" sz="1800" dirty="0" smtClean="0"/>
              <a:t>perators </a:t>
            </a:r>
            <a:r>
              <a:rPr lang="en-US" sz="1800" dirty="0"/>
              <a:t>and thus efficient control of </a:t>
            </a:r>
            <a:r>
              <a:rPr lang="en-US" sz="1800" dirty="0" smtClean="0"/>
              <a:t>state-aid</a:t>
            </a:r>
            <a:endParaRPr lang="en-US" sz="1800" dirty="0"/>
          </a:p>
          <a:p>
            <a:pPr lvl="1">
              <a:spcBef>
                <a:spcPct val="60000"/>
              </a:spcBef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Motivate both Operator and Transport Authority to use </a:t>
            </a:r>
            <a:r>
              <a:rPr lang="en-US" sz="1800" dirty="0" smtClean="0"/>
              <a:t>public </a:t>
            </a:r>
            <a:r>
              <a:rPr lang="en-US" sz="1800" dirty="0"/>
              <a:t>funds and assets </a:t>
            </a:r>
            <a:r>
              <a:rPr lang="en-US" sz="1800" dirty="0" smtClean="0"/>
              <a:t>dedicated to public </a:t>
            </a:r>
            <a:r>
              <a:rPr lang="en-US" sz="1800" dirty="0"/>
              <a:t>transport </a:t>
            </a:r>
            <a:r>
              <a:rPr lang="en-US" sz="1800" dirty="0" smtClean="0"/>
              <a:t>purposes efficiently </a:t>
            </a:r>
            <a:endParaRPr lang="en-US" sz="1800" dirty="0"/>
          </a:p>
          <a:p>
            <a:pPr lvl="1">
              <a:spcBef>
                <a:spcPct val="60000"/>
              </a:spcBef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Be a </a:t>
            </a:r>
            <a:r>
              <a:rPr lang="en-US" sz="1800" dirty="0" smtClean="0"/>
              <a:t>reliable legal </a:t>
            </a:r>
            <a:r>
              <a:rPr lang="en-US" sz="1800" dirty="0"/>
              <a:t>document supporting external financing</a:t>
            </a:r>
          </a:p>
          <a:p>
            <a:pPr marL="720000" lvl="1">
              <a:spcBef>
                <a:spcPts val="1200"/>
              </a:spcBef>
              <a:spcAft>
                <a:spcPts val="1200"/>
              </a:spcAft>
              <a:buBlip>
                <a:blip r:embed="rId3"/>
              </a:buBlip>
            </a:pPr>
            <a:endParaRPr lang="en-GB" sz="1800" dirty="0" smtClean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438" y="0"/>
            <a:ext cx="7885112" cy="836613"/>
          </a:xfrm>
        </p:spPr>
        <p:txBody>
          <a:bodyPr/>
          <a:lstStyle/>
          <a:p>
            <a:pPr lvl="1" algn="l" eaLnBrk="1" hangingPunct="1"/>
            <a:r>
              <a:rPr lang="en-GB" altLang="en-US" sz="2400" dirty="0" smtClean="0"/>
              <a:t>The Role of Public Service Contracts</a:t>
            </a:r>
            <a:br>
              <a:rPr lang="en-GB" altLang="en-US" sz="2400" dirty="0" smtClean="0"/>
            </a:br>
            <a:r>
              <a:rPr lang="en-GB" sz="2400" dirty="0">
                <a:ea typeface="Verdana" pitchFamily="34" charset="0"/>
                <a:cs typeface="Verdana" pitchFamily="34" charset="0"/>
              </a:rPr>
              <a:t>(What we want to achieve</a:t>
            </a:r>
            <a:r>
              <a:rPr lang="en-GB" sz="2400" dirty="0" smtClean="0">
                <a:ea typeface="Verdana" pitchFamily="34" charset="0"/>
                <a:cs typeface="Verdana" pitchFamily="34" charset="0"/>
              </a:rPr>
              <a:t>)</a:t>
            </a:r>
            <a:endParaRPr lang="en-GB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2873384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800">
                <a:solidFill>
                  <a:srgbClr val="333399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600">
                <a:solidFill>
                  <a:srgbClr val="333399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200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Char char="§"/>
              <a:defRPr sz="2000">
                <a:solidFill>
                  <a:srgbClr val="333399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57722C-D20E-4D5B-ADD7-7A88252CFA0F}" type="slidenum">
              <a:rPr lang="en-GB" altLang="en-US" sz="900" smtClean="0">
                <a:solidFill>
                  <a:schemeClr val="bg1"/>
                </a:solidFill>
                <a:latin typeface="Verdana" pitchFamily="34" charset="0"/>
                <a:ea typeface="ヒラギノ角ゴ Pro W3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GB" altLang="en-US" sz="900" smtClean="0">
              <a:solidFill>
                <a:schemeClr val="bg1"/>
              </a:solidFill>
              <a:latin typeface="Verdana" pitchFamily="34" charset="0"/>
              <a:ea typeface="ヒラギノ角ゴ Pro W3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438" y="0"/>
            <a:ext cx="7885112" cy="836613"/>
          </a:xfrm>
        </p:spPr>
        <p:txBody>
          <a:bodyPr/>
          <a:lstStyle/>
          <a:p>
            <a:pPr lvl="1" algn="l" eaLnBrk="1" hangingPunct="1"/>
            <a:r>
              <a:rPr lang="en-GB" sz="2400" dirty="0">
                <a:ea typeface="Verdana" pitchFamily="34" charset="0"/>
                <a:cs typeface="Verdana" pitchFamily="34" charset="0"/>
              </a:rPr>
              <a:t>Key aspects of the PSC related to the implemented project (what </a:t>
            </a:r>
            <a:r>
              <a:rPr lang="en-GB" sz="2400" dirty="0" smtClean="0">
                <a:ea typeface="Verdana" pitchFamily="34" charset="0"/>
                <a:cs typeface="Verdana" pitchFamily="34" charset="0"/>
              </a:rPr>
              <a:t>we verify in </a:t>
            </a:r>
            <a:r>
              <a:rPr lang="en-GB" sz="2400" dirty="0">
                <a:ea typeface="Verdana" pitchFamily="34" charset="0"/>
                <a:cs typeface="Verdana" pitchFamily="34" charset="0"/>
              </a:rPr>
              <a:t>the PSCs</a:t>
            </a:r>
            <a:r>
              <a:rPr lang="en-GB" sz="2400" dirty="0" smtClean="0">
                <a:ea typeface="Verdana" pitchFamily="34" charset="0"/>
                <a:cs typeface="Verdana" pitchFamily="34" charset="0"/>
              </a:rPr>
              <a:t>) – (1)</a:t>
            </a:r>
            <a:endParaRPr lang="en-GB" altLang="en-US" dirty="0" smtClean="0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2770615" y="4045866"/>
            <a:ext cx="789105" cy="0"/>
          </a:xfrm>
          <a:prstGeom prst="line">
            <a:avLst/>
          </a:prstGeom>
          <a:noFill/>
          <a:ln w="38100">
            <a:solidFill>
              <a:srgbClr val="96969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257323" y="2628213"/>
            <a:ext cx="1009917" cy="979297"/>
          </a:xfrm>
          <a:prstGeom prst="line">
            <a:avLst/>
          </a:prstGeom>
          <a:noFill/>
          <a:ln w="38100">
            <a:solidFill>
              <a:srgbClr val="96969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4720272" y="2628213"/>
            <a:ext cx="1079926" cy="979297"/>
          </a:xfrm>
          <a:prstGeom prst="line">
            <a:avLst/>
          </a:prstGeom>
          <a:noFill/>
          <a:ln w="38100">
            <a:solidFill>
              <a:srgbClr val="96969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Rectangle 18"/>
          <p:cNvSpPr>
            <a:spLocks noChangeAspect="1" noChangeArrowheads="1"/>
          </p:cNvSpPr>
          <p:nvPr/>
        </p:nvSpPr>
        <p:spPr bwMode="auto">
          <a:xfrm>
            <a:off x="2606087" y="3706361"/>
            <a:ext cx="4986473" cy="122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GB" sz="200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368287"/>
            <a:ext cx="1753923" cy="2479884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2400000" lon="19860000" rev="20400000"/>
            </a:camera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 bwMode="auto">
          <a:xfrm>
            <a:off x="476966" y="3658237"/>
            <a:ext cx="2438849" cy="1786987"/>
          </a:xfrm>
          <a:prstGeom prst="roundRect">
            <a:avLst/>
          </a:prstGeom>
          <a:solidFill>
            <a:schemeClr val="bg1">
              <a:lumMod val="95000"/>
              <a:alpha val="75000"/>
            </a:schemeClr>
          </a:solidFill>
          <a:ln w="0">
            <a:noFill/>
          </a:ln>
          <a:effectLst>
            <a:glow rad="63500">
              <a:srgbClr val="FF9900">
                <a:alpha val="40000"/>
              </a:srgbClr>
            </a:glow>
            <a:outerShdw blurRad="50800" dist="50800" dir="5400000" algn="ctr" rotWithShape="0">
              <a:srgbClr val="FF9900"/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pl-PL" sz="1400" b="1" dirty="0" smtClean="0">
                <a:latin typeface="+mn-lt"/>
              </a:rPr>
              <a:t>I. </a:t>
            </a:r>
            <a:r>
              <a:rPr lang="en-GB" sz="1400" b="1" dirty="0" smtClean="0">
                <a:latin typeface="+mn-lt"/>
              </a:rPr>
              <a:t>Content compliant with Regulation 1370/2007</a:t>
            </a:r>
          </a:p>
          <a:p>
            <a:pPr algn="ctr"/>
            <a:r>
              <a:rPr lang="en-GB" sz="1200" dirty="0" smtClean="0">
                <a:latin typeface="+mn-lt"/>
              </a:rPr>
              <a:t>(key components of PSC and the way of awarding the contract) </a:t>
            </a:r>
            <a:endParaRPr lang="en-GB" sz="1200" dirty="0">
              <a:latin typeface="+mn-lt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1763688" y="1412776"/>
            <a:ext cx="2610401" cy="1638979"/>
          </a:xfrm>
          <a:prstGeom prst="roundRect">
            <a:avLst/>
          </a:prstGeom>
          <a:solidFill>
            <a:schemeClr val="bg1">
              <a:lumMod val="95000"/>
              <a:alpha val="75000"/>
            </a:schemeClr>
          </a:solidFill>
          <a:ln w="0">
            <a:noFill/>
          </a:ln>
          <a:effectLst>
            <a:glow rad="63500">
              <a:srgbClr val="FF9900">
                <a:alpha val="40000"/>
              </a:srgbClr>
            </a:glow>
            <a:outerShdw blurRad="50800" dist="50800" dir="5400000" algn="ctr" rotWithShape="0">
              <a:srgbClr val="FF9900"/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pl-PL" sz="1400" dirty="0">
                <a:latin typeface="+mn-lt"/>
              </a:rPr>
              <a:t>II. </a:t>
            </a:r>
            <a:r>
              <a:rPr lang="en-GB" sz="1400" dirty="0" err="1" smtClean="0">
                <a:latin typeface="+mn-lt"/>
              </a:rPr>
              <a:t>FinancialSustainability</a:t>
            </a:r>
            <a:r>
              <a:rPr lang="en-GB" sz="1400" dirty="0" smtClean="0">
                <a:latin typeface="+mn-lt"/>
              </a:rPr>
              <a:t> </a:t>
            </a:r>
            <a:r>
              <a:rPr lang="en-GB" sz="1400" dirty="0">
                <a:latin typeface="+mn-lt"/>
              </a:rPr>
              <a:t/>
            </a:r>
            <a:br>
              <a:rPr lang="en-GB" sz="1400" dirty="0">
                <a:latin typeface="+mn-lt"/>
              </a:rPr>
            </a:br>
            <a:r>
              <a:rPr lang="en-GB" sz="1400" b="0" dirty="0">
                <a:latin typeface="+mn-lt"/>
              </a:rPr>
              <a:t>of the Operator and </a:t>
            </a:r>
            <a:br>
              <a:rPr lang="en-GB" sz="1400" b="0" dirty="0">
                <a:latin typeface="+mn-lt"/>
              </a:rPr>
            </a:br>
            <a:r>
              <a:rPr lang="en-GB" sz="1400" b="0" dirty="0">
                <a:latin typeface="+mn-lt"/>
              </a:rPr>
              <a:t>the </a:t>
            </a:r>
            <a:r>
              <a:rPr lang="en-GB" sz="1400" b="0" dirty="0" smtClean="0">
                <a:latin typeface="+mn-lt"/>
              </a:rPr>
              <a:t>project</a:t>
            </a:r>
            <a:r>
              <a:rPr lang="en-GB" sz="1400" b="0" dirty="0">
                <a:latin typeface="+mn-lt"/>
              </a:rPr>
              <a:t/>
            </a:r>
            <a:br>
              <a:rPr lang="en-GB" sz="1400" b="0" dirty="0">
                <a:latin typeface="+mn-lt"/>
              </a:rPr>
            </a:br>
            <a:r>
              <a:rPr lang="pl-PL" sz="1400" b="0" dirty="0">
                <a:latin typeface="+mn-lt"/>
              </a:rPr>
              <a:t>in </a:t>
            </a:r>
            <a:r>
              <a:rPr lang="pl-PL" sz="1400" b="0" dirty="0" err="1">
                <a:latin typeface="+mn-lt"/>
              </a:rPr>
              <a:t>operational</a:t>
            </a:r>
            <a:r>
              <a:rPr lang="pl-PL" sz="1400" b="0" dirty="0">
                <a:latin typeface="+mn-lt"/>
              </a:rPr>
              <a:t> </a:t>
            </a:r>
            <a:r>
              <a:rPr lang="pl-PL" sz="1400" b="0" dirty="0" err="1">
                <a:latin typeface="+mn-lt"/>
              </a:rPr>
              <a:t>phase</a:t>
            </a:r>
            <a:endParaRPr lang="en-GB" sz="1400" b="0" dirty="0">
              <a:latin typeface="+mn-lt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4843236" y="1412776"/>
            <a:ext cx="2465068" cy="1638979"/>
          </a:xfrm>
          <a:prstGeom prst="roundRect">
            <a:avLst/>
          </a:prstGeom>
          <a:solidFill>
            <a:schemeClr val="bg1">
              <a:lumMod val="95000"/>
              <a:alpha val="75000"/>
            </a:schemeClr>
          </a:solidFill>
          <a:ln w="0">
            <a:noFill/>
          </a:ln>
          <a:effectLst>
            <a:glow rad="63500">
              <a:srgbClr val="FF9900">
                <a:alpha val="40000"/>
              </a:srgbClr>
            </a:glow>
            <a:outerShdw blurRad="50800" dist="50800" dir="5400000" algn="ctr" rotWithShape="0">
              <a:srgbClr val="FF9900"/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pl-PL" sz="1400" b="1" dirty="0" smtClean="0">
                <a:latin typeface="+mn-lt"/>
              </a:rPr>
              <a:t>III. </a:t>
            </a:r>
            <a:r>
              <a:rPr lang="en-GB" sz="1400" b="1" dirty="0" smtClean="0">
                <a:latin typeface="+mn-lt"/>
              </a:rPr>
              <a:t>State </a:t>
            </a:r>
            <a:r>
              <a:rPr lang="en-GB" sz="1400" b="1" dirty="0">
                <a:latin typeface="+mn-lt"/>
              </a:rPr>
              <a:t>Aid </a:t>
            </a:r>
            <a:r>
              <a:rPr lang="en-GB" sz="1400" dirty="0" smtClean="0">
                <a:latin typeface="+mn-lt"/>
              </a:rPr>
              <a:t>compatibility and </a:t>
            </a:r>
            <a:r>
              <a:rPr lang="en-GB" sz="1400" dirty="0">
                <a:latin typeface="+mn-lt"/>
              </a:rPr>
              <a:t>control </a:t>
            </a:r>
            <a:r>
              <a:rPr lang="en-GB" sz="1200" dirty="0" smtClean="0">
                <a:latin typeface="+mn-lt"/>
              </a:rPr>
              <a:t/>
            </a:r>
            <a:br>
              <a:rPr lang="en-GB" sz="1200" dirty="0" smtClean="0">
                <a:latin typeface="+mn-lt"/>
              </a:rPr>
            </a:br>
            <a:r>
              <a:rPr lang="en-GB" sz="1200" dirty="0" smtClean="0">
                <a:latin typeface="+mn-lt"/>
              </a:rPr>
              <a:t>(absence of overcompensation, separate accounting, no double compensation)</a:t>
            </a:r>
            <a:endParaRPr lang="pl-PL" sz="1200" dirty="0" smtClean="0">
              <a:latin typeface="+mn-lt"/>
            </a:endParaRPr>
          </a:p>
          <a:p>
            <a:pPr algn="ctr"/>
            <a:endParaRPr lang="en-GB" sz="1200" dirty="0"/>
          </a:p>
        </p:txBody>
      </p:sp>
      <p:sp>
        <p:nvSpPr>
          <p:cNvPr id="13" name="Rounded Rectangle 12"/>
          <p:cNvSpPr/>
          <p:nvPr/>
        </p:nvSpPr>
        <p:spPr bwMode="auto">
          <a:xfrm>
            <a:off x="6372201" y="3658237"/>
            <a:ext cx="2376264" cy="1786987"/>
          </a:xfrm>
          <a:prstGeom prst="roundRect">
            <a:avLst/>
          </a:prstGeom>
          <a:solidFill>
            <a:schemeClr val="bg1">
              <a:lumMod val="95000"/>
              <a:alpha val="75000"/>
            </a:schemeClr>
          </a:solidFill>
          <a:ln w="0">
            <a:noFill/>
          </a:ln>
          <a:effectLst>
            <a:glow rad="63500">
              <a:srgbClr val="FF9900">
                <a:alpha val="40000"/>
              </a:srgbClr>
            </a:glow>
            <a:outerShdw blurRad="50800" dist="50800" dir="5400000" algn="ctr" rotWithShape="0">
              <a:srgbClr val="FF9900"/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pl-PL" sz="1400" b="1" dirty="0" smtClean="0">
                <a:latin typeface="+mn-lt"/>
              </a:rPr>
              <a:t>IV. </a:t>
            </a:r>
            <a:r>
              <a:rPr lang="en-GB" sz="1400" b="1" dirty="0" smtClean="0">
                <a:latin typeface="+mn-lt"/>
              </a:rPr>
              <a:t>Operational </a:t>
            </a:r>
            <a:r>
              <a:rPr lang="en-GB" sz="1400" b="1" dirty="0">
                <a:latin typeface="+mn-lt"/>
              </a:rPr>
              <a:t>efficiency</a:t>
            </a:r>
          </a:p>
          <a:p>
            <a:pPr algn="ctr"/>
            <a:r>
              <a:rPr lang="en-GB" sz="1200" dirty="0">
                <a:latin typeface="+mn-lt"/>
              </a:rPr>
              <a:t>Adequacy </a:t>
            </a:r>
            <a:r>
              <a:rPr lang="en-GB" sz="1200" dirty="0" smtClean="0">
                <a:latin typeface="+mn-lt"/>
              </a:rPr>
              <a:t>of PSC provisions </a:t>
            </a:r>
            <a:r>
              <a:rPr lang="en-GB" dirty="0" smtClean="0">
                <a:latin typeface="+mn-lt"/>
              </a:rPr>
              <a:t>for the project assets maintenance </a:t>
            </a:r>
            <a:br>
              <a:rPr lang="en-GB" dirty="0" smtClean="0">
                <a:latin typeface="+mn-lt"/>
              </a:rPr>
            </a:br>
            <a:r>
              <a:rPr lang="en-GB" sz="1200" dirty="0" smtClean="0">
                <a:latin typeface="+mn-lt"/>
              </a:rPr>
              <a:t>and quality standards of operations</a:t>
            </a:r>
            <a:endParaRPr lang="en-GB" sz="1200" dirty="0">
              <a:latin typeface="+mn-lt"/>
            </a:endParaRPr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 flipH="1" flipV="1">
            <a:off x="5652119" y="4042722"/>
            <a:ext cx="720082" cy="3143"/>
          </a:xfrm>
          <a:prstGeom prst="line">
            <a:avLst/>
          </a:prstGeom>
          <a:noFill/>
          <a:ln w="38100">
            <a:solidFill>
              <a:srgbClr val="96969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40406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BED52-A6D5-4A26-AE0A-6A0F3EBA393D}" type="slidenum">
              <a:rPr lang="en-GB"/>
              <a:pPr/>
              <a:t>7</a:t>
            </a:fld>
            <a:endParaRPr lang="en-GB"/>
          </a:p>
        </p:txBody>
      </p:sp>
      <p:sp>
        <p:nvSpPr>
          <p:cNvPr id="241602" name="Text Box 962"/>
          <p:cNvSpPr txBox="1">
            <a:spLocks noChangeArrowheads="1"/>
          </p:cNvSpPr>
          <p:nvPr/>
        </p:nvSpPr>
        <p:spPr bwMode="auto">
          <a:xfrm>
            <a:off x="241300" y="241300"/>
            <a:ext cx="75565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32064" y="1154824"/>
            <a:ext cx="8610600" cy="544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20000" lvl="1" indent="-285750" eaLnBrk="0" hangingPunct="0">
              <a:spcBef>
                <a:spcPts val="1200"/>
              </a:spcBef>
              <a:spcAft>
                <a:spcPts val="8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Compliance with Regulation 1370/2007</a:t>
            </a: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Competitive context – rationale for public service obligation</a:t>
            </a: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Mandatory contract components</a:t>
            </a: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Tariff setting and risk sharing</a:t>
            </a: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Compliance with Annex to the regulation</a:t>
            </a:r>
          </a:p>
          <a:p>
            <a:pPr marL="720000" lvl="1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Financial Sustainability of the Operator (under-compensation question)</a:t>
            </a: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Long-term budget of the public body available and documented?</a:t>
            </a:r>
            <a:endParaRPr lang="en-GB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Implications of the project on existing operations?</a:t>
            </a:r>
            <a:endParaRPr lang="en-GB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Sufficient cash flow to the operator? </a:t>
            </a: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Sustainable </a:t>
            </a:r>
            <a:r>
              <a:rPr lang="en-GB" sz="1800" b="0" dirty="0" err="1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farebox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ratio (tariff revenues to operating costs)?</a:t>
            </a:r>
            <a:endParaRPr lang="en-GB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434250" lvl="1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</a:pPr>
            <a:endParaRPr lang="en-US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2064" y="99"/>
            <a:ext cx="78851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sz="2400" b="0" dirty="0">
                <a:ea typeface="Verdana" pitchFamily="34" charset="0"/>
                <a:cs typeface="Verdana" pitchFamily="34" charset="0"/>
              </a:rPr>
              <a:t>Key aspects of the PSC related to the implemented project (what we verify in the PSCs</a:t>
            </a:r>
            <a:r>
              <a:rPr lang="en-GB" sz="2400" b="0" dirty="0" smtClean="0">
                <a:ea typeface="Verdana" pitchFamily="34" charset="0"/>
                <a:cs typeface="Verdana" pitchFamily="34" charset="0"/>
              </a:rPr>
              <a:t>) – (2)</a:t>
            </a:r>
            <a:endParaRPr lang="en-US" altLang="en-US" sz="2400" b="0" kern="0" dirty="0"/>
          </a:p>
        </p:txBody>
      </p:sp>
    </p:spTree>
    <p:extLst>
      <p:ext uri="{BB962C8B-B14F-4D97-AF65-F5344CB8AC3E}">
        <p14:creationId xmlns:p14="http://schemas.microsoft.com/office/powerpoint/2010/main" val="287505464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BED52-A6D5-4A26-AE0A-6A0F3EBA393D}" type="slidenum">
              <a:rPr lang="en-GB"/>
              <a:pPr/>
              <a:t>8</a:t>
            </a:fld>
            <a:endParaRPr lang="en-GB"/>
          </a:p>
        </p:txBody>
      </p:sp>
      <p:sp>
        <p:nvSpPr>
          <p:cNvPr id="241602" name="Text Box 962"/>
          <p:cNvSpPr txBox="1">
            <a:spLocks noChangeArrowheads="1"/>
          </p:cNvSpPr>
          <p:nvPr/>
        </p:nvSpPr>
        <p:spPr bwMode="auto">
          <a:xfrm>
            <a:off x="241300" y="241300"/>
            <a:ext cx="75565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32064" y="967512"/>
            <a:ext cx="8610600" cy="544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20000" lvl="1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State Aid (overcompensation question)</a:t>
            </a: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Streams of compensation identified (not only direct payments)?</a:t>
            </a: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Clear calculation of the compensation (gross basis, net basis, yearly and in the PSC duration)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?</a:t>
            </a:r>
            <a:endParaRPr lang="en-GB" sz="1800" b="0" dirty="0" smtClean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No cross-subsidisation or double-compensation?</a:t>
            </a:r>
            <a:endParaRPr lang="en-GB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Absence of overcompensation evidenced (long-term projections for PSO or mechanism in payment calculation)?</a:t>
            </a: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Regime of compensation control (regular audits, cost calculation, agreed procedures)?</a:t>
            </a:r>
            <a:endParaRPr lang="en-GB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Operational efficiency</a:t>
            </a:r>
            <a:endParaRPr lang="en-US" sz="1800" b="0" dirty="0" smtClean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Meaningful penalty and bonus systems linked to required quality standards (monitoring and target improvements)</a:t>
            </a: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endParaRPr lang="en-GB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1177200" lvl="2" indent="-285750" eaLnBrk="0" hangingPunct="0">
              <a:spcBef>
                <a:spcPts val="800"/>
              </a:spcBef>
              <a:spcAft>
                <a:spcPts val="80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§"/>
            </a:pPr>
            <a:endParaRPr lang="en-GB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2064" y="99"/>
            <a:ext cx="78851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sz="2400" b="0" dirty="0">
                <a:ea typeface="Verdana" pitchFamily="34" charset="0"/>
                <a:cs typeface="Verdana" pitchFamily="34" charset="0"/>
              </a:rPr>
              <a:t>Key aspects of the PSC related to the implemented project (what we verify in the PSCs</a:t>
            </a:r>
            <a:r>
              <a:rPr lang="en-GB" sz="2400" b="0" dirty="0" smtClean="0">
                <a:ea typeface="Verdana" pitchFamily="34" charset="0"/>
                <a:cs typeface="Verdana" pitchFamily="34" charset="0"/>
              </a:rPr>
              <a:t>) – (3)</a:t>
            </a:r>
            <a:endParaRPr lang="en-US" altLang="en-US" sz="2400" b="0" kern="0" dirty="0"/>
          </a:p>
        </p:txBody>
      </p:sp>
    </p:spTree>
    <p:extLst>
      <p:ext uri="{BB962C8B-B14F-4D97-AF65-F5344CB8AC3E}">
        <p14:creationId xmlns:p14="http://schemas.microsoft.com/office/powerpoint/2010/main" val="42381843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BED52-A6D5-4A26-AE0A-6A0F3EBA393D}" type="slidenum">
              <a:rPr lang="en-GB"/>
              <a:pPr/>
              <a:t>9</a:t>
            </a:fld>
            <a:endParaRPr lang="en-GB"/>
          </a:p>
        </p:txBody>
      </p:sp>
      <p:sp>
        <p:nvSpPr>
          <p:cNvPr id="241602" name="Text Box 962"/>
          <p:cNvSpPr txBox="1">
            <a:spLocks noChangeArrowheads="1"/>
          </p:cNvSpPr>
          <p:nvPr/>
        </p:nvSpPr>
        <p:spPr bwMode="auto">
          <a:xfrm>
            <a:off x="241300" y="241300"/>
            <a:ext cx="75565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32064" y="967512"/>
            <a:ext cx="8610600" cy="544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No long-term stability of service scope and compensation </a:t>
            </a:r>
            <a:b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</a:b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(under-compensation risk related to financial instability of transport authority/public side)</a:t>
            </a:r>
          </a:p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Parallel contracts between TA and Operator not linked to the PSC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– another stream of compensation 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possible (over-compensation risk)</a:t>
            </a:r>
          </a:p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Unclear 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asset ownership and 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assets use arrangements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, often without relationship to 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the PSC. Not precise rules of assets use after the PSC </a:t>
            </a:r>
            <a:b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</a:b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(over-compensation risk)</a:t>
            </a:r>
            <a:endParaRPr lang="en-US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Too 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complicated and non-transparent way of calculation of 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compensation 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(over-compensation risk)</a:t>
            </a:r>
          </a:p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No mechanisms of controlling 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and avoiding </a:t>
            </a: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overcompensation</a:t>
            </a:r>
            <a:b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</a:b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(</a:t>
            </a:r>
            <a:r>
              <a:rPr lang="en-US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over-compensation risk)</a:t>
            </a:r>
          </a:p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US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Absence of the maximum reasonable profit definition at the country level</a:t>
            </a:r>
          </a:p>
          <a:p>
            <a:pPr marL="72000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Absence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or 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 weak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penalty 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and incentive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system 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for </a:t>
            </a:r>
            <a:r>
              <a:rPr lang="en-GB" sz="1800" b="0" dirty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performance </a:t>
            </a:r>
            <a:r>
              <a:rPr lang="en-GB" sz="1800" b="0" dirty="0" smtClean="0">
                <a:solidFill>
                  <a:srgbClr val="333399"/>
                </a:solidFill>
                <a:latin typeface="+mn-lt"/>
                <a:ea typeface="Verdana" pitchFamily="34" charset="0"/>
                <a:cs typeface="Verdana" pitchFamily="34" charset="0"/>
              </a:rPr>
              <a:t>improvement</a:t>
            </a:r>
            <a:endParaRPr lang="en-US" sz="1800" b="0" dirty="0" smtClean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720000" lvl="1" indent="-285750" eaLnBrk="0" hangingPunct="0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  <a:buSzPct val="75000"/>
              <a:buBlip>
                <a:blip r:embed="rId2"/>
              </a:buBlip>
            </a:pPr>
            <a:endParaRPr lang="en-US" sz="1800" b="0" dirty="0">
              <a:solidFill>
                <a:srgbClr val="333399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2064" y="99"/>
            <a:ext cx="78851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333399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400" b="0" kern="0" dirty="0"/>
              <a:t>Common problems with PSCs</a:t>
            </a:r>
          </a:p>
        </p:txBody>
      </p:sp>
    </p:spTree>
    <p:extLst>
      <p:ext uri="{BB962C8B-B14F-4D97-AF65-F5344CB8AC3E}">
        <p14:creationId xmlns:p14="http://schemas.microsoft.com/office/powerpoint/2010/main" val="5841767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oposal">
  <a:themeElements>
    <a:clrScheme name="1_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1_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7143</TotalTime>
  <Words>795</Words>
  <Application>Microsoft Office PowerPoint</Application>
  <PresentationFormat>On-screen Show (4:3)</PresentationFormat>
  <Paragraphs>105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1_Proposal</vt:lpstr>
      <vt:lpstr>Default Design</vt:lpstr>
      <vt:lpstr>1_Default Design</vt:lpstr>
      <vt:lpstr>2_Default Design</vt:lpstr>
      <vt:lpstr>JASPERS Networking Platform Public Service Contracts in Land Transport JASPERS activities and experience  from the programming period 2007-2013</vt:lpstr>
      <vt:lpstr>Contents</vt:lpstr>
      <vt:lpstr>PowerPoint Presentation</vt:lpstr>
      <vt:lpstr>PowerPoint Presentation</vt:lpstr>
      <vt:lpstr>The Role of Public Service Contracts (What we want to achieve)</vt:lpstr>
      <vt:lpstr>Key aspects of the PSC related to the implemented project (what we verify in the PSCs) – (1)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BEI | EIB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JASPERS Networking Platform 2014</dc:title>
  <dc:creator>m.marra@eib.org</dc:creator>
  <cp:lastModifiedBy>SCHNEIDER Joachim</cp:lastModifiedBy>
  <cp:revision>840</cp:revision>
  <cp:lastPrinted>2015-05-26T14:31:23Z</cp:lastPrinted>
  <dcterms:created xsi:type="dcterms:W3CDTF">2008-09-10T15:44:12Z</dcterms:created>
  <dcterms:modified xsi:type="dcterms:W3CDTF">2015-05-26T14:32:07Z</dcterms:modified>
</cp:coreProperties>
</file>